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1219263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918" y="914400"/>
            <a:ext cx="9800165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918" y="3560400"/>
            <a:ext cx="9800165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60" y="608400"/>
            <a:ext cx="1097028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60" y="1490400"/>
            <a:ext cx="1097028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996" y="3848400"/>
            <a:ext cx="7769565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title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996" y="4615200"/>
            <a:ext cx="7769565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60" y="608400"/>
            <a:ext cx="1097028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60" y="1501200"/>
            <a:ext cx="517731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2231" y="1501200"/>
            <a:ext cx="517731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60" y="608400"/>
            <a:ext cx="1097028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60" y="1429200"/>
            <a:ext cx="5342926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60" y="1854000"/>
            <a:ext cx="5342926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6364" y="1421729"/>
            <a:ext cx="5342926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text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6364" y="1854000"/>
            <a:ext cx="5342926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60" y="608400"/>
            <a:ext cx="1097028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60" y="1555200"/>
            <a:ext cx="5233592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1025" y="1555200"/>
            <a:ext cx="5227715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en-US" smtClean="0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en-US" smtClean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en-US" smtClean="0"/>
            </a:fld>
            <a:endParaRPr lang="en-US"/>
          </a:p>
        </p:txBody>
      </p:sp>
      <p:sp>
        <p:nvSpPr>
          <p:cNvPr id="9" name="Title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5808" y="914400"/>
            <a:ext cx="1044103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90" y="914400"/>
            <a:ext cx="9170103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60" y="774000"/>
            <a:ext cx="10973880" cy="548280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en-US" smtClean="0"/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918" y="2484000"/>
            <a:ext cx="9800165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en-US" smtClean="0"/>
              <a:t>Click to edit title</a:t>
            </a:r>
            <a:endParaRPr lang="en-US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918" y="3560400"/>
            <a:ext cx="9800165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60" y="608400"/>
            <a:ext cx="1097028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60" y="1490400"/>
            <a:ext cx="1097028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60" y="6314400"/>
            <a:ext cx="2700266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405" y="6314400"/>
            <a:ext cx="396039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8474" y="6314400"/>
            <a:ext cx="2700266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en-US" smtClean="0"/>
            </a:fld>
            <a:endParaRPr 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hatGPT Image 10 sept. 2026, 10_33_3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5" y="0"/>
            <a:ext cx="1219073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Presentation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9" baseType="lpstr">
      <vt:lpstr>Arial</vt:lpstr>
      <vt:lpstr>SimSun</vt:lpstr>
      <vt:lpstr>Wingdings</vt:lpstr>
      <vt:lpstr>Wingdings</vt:lpstr>
      <vt:lpstr>Microsoft YaHei</vt:lpstr>
      <vt:lpstr>Arial Unicode MS</vt:lpstr>
      <vt:lpstr>Calibri</vt:lpstr>
      <vt:lpstr>WPS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Blank Presentation</dc:title>
  <dc:creator>Sabina Pintilia</dc:creator>
  <cp:lastModifiedBy>Sabina Pintilia</cp:lastModifiedBy>
  <cp:revision>2</cp:revision>
  <dcterms:created xsi:type="dcterms:W3CDTF">2026-09-10T07:37:00Z</dcterms:created>
  <dcterms:modified xsi:type="dcterms:W3CDTF">2026-09-11T10:49:01Z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1033-12.1.0.28485</vt:lpwstr>
  </property>
  <property fmtid="{D5CDD505-2E9C-101B-9397-08002B2CF9AE}" pid="3" name="ICV">
    <vt:lpwstr>91A82F392F0F4B70A4C6E95F24E3FC42_11</vt:lpwstr>
  </property>
</Properties>
</file>