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
  </p:notesMasterIdLst>
  <p:sldIdLst>
    <p:sldId id="256" r:id="rId2"/>
  </p:sldIdLst>
  <p:sldSz cx="30268863" cy="42794238"/>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3478">
          <p15:clr>
            <a:srgbClr val="A4A3A4"/>
          </p15:clr>
        </p15:guide>
        <p15:guide id="2" pos="953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FDFD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3" autoAdjust="0"/>
    <p:restoredTop sz="94660"/>
  </p:normalViewPr>
  <p:slideViewPr>
    <p:cSldViewPr>
      <p:cViewPr>
        <p:scale>
          <a:sx n="24" d="100"/>
          <a:sy n="24" d="100"/>
        </p:scale>
        <p:origin x="1134" y="-1566"/>
      </p:cViewPr>
      <p:guideLst>
        <p:guide orient="horz" pos="13478"/>
        <p:guide pos="9533"/>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8" name="PlaceHolder 1"/>
          <p:cNvSpPr>
            <a:spLocks noGrp="1" noRot="1" noChangeAspect="1"/>
          </p:cNvSpPr>
          <p:nvPr>
            <p:ph type="sldImg"/>
          </p:nvPr>
        </p:nvSpPr>
        <p:spPr>
          <a:xfrm>
            <a:off x="533520" y="764280"/>
            <a:ext cx="6704640" cy="3771360"/>
          </a:xfrm>
          <a:prstGeom prst="rect">
            <a:avLst/>
          </a:prstGeom>
        </p:spPr>
        <p:txBody>
          <a:bodyPr lIns="0" tIns="0" rIns="0" bIns="0" anchor="ctr">
            <a:noAutofit/>
          </a:bodyPr>
          <a:lstStyle/>
          <a:p>
            <a:pPr algn="ctr"/>
            <a:r>
              <a:rPr lang="en-US" sz="4400" b="0" strike="noStrike" spc="-1">
                <a:latin typeface="Arial"/>
              </a:rPr>
              <a:t>Click to move the slide</a:t>
            </a:r>
          </a:p>
        </p:txBody>
      </p:sp>
      <p:sp>
        <p:nvSpPr>
          <p:cNvPr id="39" name="PlaceHolder 2"/>
          <p:cNvSpPr>
            <a:spLocks noGrp="1"/>
          </p:cNvSpPr>
          <p:nvPr>
            <p:ph type="body"/>
          </p:nvPr>
        </p:nvSpPr>
        <p:spPr>
          <a:xfrm>
            <a:off x="777240" y="4777560"/>
            <a:ext cx="6217560" cy="4525920"/>
          </a:xfrm>
          <a:prstGeom prst="rect">
            <a:avLst/>
          </a:prstGeom>
        </p:spPr>
        <p:txBody>
          <a:bodyPr lIns="0" tIns="0" rIns="0" bIns="0">
            <a:noAutofit/>
          </a:bodyPr>
          <a:lstStyle/>
          <a:p>
            <a:r>
              <a:rPr lang="en-US" sz="2000" b="0" strike="noStrike" spc="-1">
                <a:latin typeface="Arial"/>
              </a:rPr>
              <a:t>Click to edit the notes format</a:t>
            </a:r>
          </a:p>
        </p:txBody>
      </p:sp>
      <p:sp>
        <p:nvSpPr>
          <p:cNvPr id="40" name="PlaceHolder 3"/>
          <p:cNvSpPr>
            <a:spLocks noGrp="1"/>
          </p:cNvSpPr>
          <p:nvPr>
            <p:ph type="hdr"/>
          </p:nvPr>
        </p:nvSpPr>
        <p:spPr>
          <a:xfrm>
            <a:off x="0" y="0"/>
            <a:ext cx="3372840" cy="502560"/>
          </a:xfrm>
          <a:prstGeom prst="rect">
            <a:avLst/>
          </a:prstGeom>
        </p:spPr>
        <p:txBody>
          <a:bodyPr lIns="0" tIns="0" rIns="0" bIns="0">
            <a:noAutofit/>
          </a:bodyPr>
          <a:lstStyle/>
          <a:p>
            <a:r>
              <a:rPr lang="en-US" sz="1400" b="0" strike="noStrike" spc="-1">
                <a:latin typeface="Times New Roman"/>
              </a:rPr>
              <a:t> </a:t>
            </a:r>
          </a:p>
        </p:txBody>
      </p:sp>
      <p:sp>
        <p:nvSpPr>
          <p:cNvPr id="41" name="PlaceHolder 4"/>
          <p:cNvSpPr>
            <a:spLocks noGrp="1"/>
          </p:cNvSpPr>
          <p:nvPr>
            <p:ph type="dt"/>
          </p:nvPr>
        </p:nvSpPr>
        <p:spPr>
          <a:xfrm>
            <a:off x="4399200" y="0"/>
            <a:ext cx="3372840" cy="502560"/>
          </a:xfrm>
          <a:prstGeom prst="rect">
            <a:avLst/>
          </a:prstGeom>
        </p:spPr>
        <p:txBody>
          <a:bodyPr lIns="0" tIns="0" rIns="0" bIns="0">
            <a:noAutofit/>
          </a:bodyPr>
          <a:lstStyle/>
          <a:p>
            <a:pPr algn="r"/>
            <a:r>
              <a:rPr lang="en-US" sz="1400" b="0" strike="noStrike" spc="-1">
                <a:latin typeface="Times New Roman"/>
              </a:rPr>
              <a:t> </a:t>
            </a:r>
          </a:p>
        </p:txBody>
      </p:sp>
      <p:sp>
        <p:nvSpPr>
          <p:cNvPr id="42" name="PlaceHolder 5"/>
          <p:cNvSpPr>
            <a:spLocks noGrp="1"/>
          </p:cNvSpPr>
          <p:nvPr>
            <p:ph type="ftr"/>
          </p:nvPr>
        </p:nvSpPr>
        <p:spPr>
          <a:xfrm>
            <a:off x="0" y="9555480"/>
            <a:ext cx="3372840" cy="502560"/>
          </a:xfrm>
          <a:prstGeom prst="rect">
            <a:avLst/>
          </a:prstGeom>
        </p:spPr>
        <p:txBody>
          <a:bodyPr lIns="0" tIns="0" rIns="0" bIns="0" anchor="b">
            <a:noAutofit/>
          </a:bodyPr>
          <a:lstStyle/>
          <a:p>
            <a:r>
              <a:rPr lang="en-US" sz="1400" b="0" strike="noStrike" spc="-1">
                <a:latin typeface="Times New Roman"/>
              </a:rPr>
              <a:t> </a:t>
            </a:r>
          </a:p>
        </p:txBody>
      </p:sp>
      <p:sp>
        <p:nvSpPr>
          <p:cNvPr id="43" name="PlaceHolder 6"/>
          <p:cNvSpPr>
            <a:spLocks noGrp="1"/>
          </p:cNvSpPr>
          <p:nvPr>
            <p:ph type="sldNum"/>
          </p:nvPr>
        </p:nvSpPr>
        <p:spPr>
          <a:xfrm>
            <a:off x="4399200" y="9555480"/>
            <a:ext cx="3372840" cy="502560"/>
          </a:xfrm>
          <a:prstGeom prst="rect">
            <a:avLst/>
          </a:prstGeom>
        </p:spPr>
        <p:txBody>
          <a:bodyPr lIns="0" tIns="0" rIns="0" bIns="0" anchor="b">
            <a:noAutofit/>
          </a:bodyPr>
          <a:lstStyle/>
          <a:p>
            <a:pPr algn="r"/>
            <a:fld id="{18C836E7-4A14-4A85-B22B-BD1173AA0D16}" type="slidenum">
              <a:rPr lang="en-US" sz="1400" b="0" strike="noStrike" spc="-1">
                <a:latin typeface="Times New Roman"/>
              </a:rPr>
              <a:t>‹#›</a:t>
            </a:fld>
            <a:endParaRPr lang="en-US" sz="1400" b="0" strike="noStrike" spc="-1">
              <a:latin typeface="Times New Roman"/>
            </a:endParaRPr>
          </a:p>
        </p:txBody>
      </p:sp>
    </p:spTree>
    <p:extLst>
      <p:ext uri="{BB962C8B-B14F-4D97-AF65-F5344CB8AC3E}">
        <p14:creationId xmlns:p14="http://schemas.microsoft.com/office/powerpoint/2010/main" val="15298309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PlaceHolder 1"/>
          <p:cNvSpPr>
            <a:spLocks noGrp="1" noRot="1" noChangeAspect="1"/>
          </p:cNvSpPr>
          <p:nvPr>
            <p:ph type="sldImg"/>
          </p:nvPr>
        </p:nvSpPr>
        <p:spPr>
          <a:xfrm>
            <a:off x="2216150" y="685800"/>
            <a:ext cx="2422525" cy="3425825"/>
          </a:xfrm>
          <a:prstGeom prst="rect">
            <a:avLst/>
          </a:prstGeom>
        </p:spPr>
      </p:sp>
      <p:sp>
        <p:nvSpPr>
          <p:cNvPr id="74" name="PlaceHolder 2"/>
          <p:cNvSpPr>
            <a:spLocks noGrp="1"/>
          </p:cNvSpPr>
          <p:nvPr>
            <p:ph type="body"/>
          </p:nvPr>
        </p:nvSpPr>
        <p:spPr>
          <a:xfrm>
            <a:off x="685800" y="4343400"/>
            <a:ext cx="5483520" cy="4111920"/>
          </a:xfrm>
          <a:prstGeom prst="rect">
            <a:avLst/>
          </a:prstGeom>
        </p:spPr>
        <p:txBody>
          <a:bodyPr lIns="0" tIns="0" rIns="0" bIns="0">
            <a:noAutofit/>
          </a:bodyPr>
          <a:lstStyle/>
          <a:p>
            <a:endParaRPr lang="en-US" sz="2000" b="0" strike="noStrike" spc="-1" dirty="0">
              <a:latin typeface="Arial"/>
            </a:endParaRPr>
          </a:p>
        </p:txBody>
      </p:sp>
      <p:sp>
        <p:nvSpPr>
          <p:cNvPr id="75" name="CustomShape 3"/>
          <p:cNvSpPr/>
          <p:nvPr/>
        </p:nvSpPr>
        <p:spPr>
          <a:xfrm>
            <a:off x="3884760" y="8685360"/>
            <a:ext cx="2968920" cy="4543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Autofit/>
          </a:bodyPr>
          <a:lstStyle/>
          <a:p>
            <a:pPr algn="r">
              <a:lnSpc>
                <a:spcPct val="100000"/>
              </a:lnSpc>
            </a:pPr>
            <a:fld id="{786C7F1C-1D94-4378-A31C-59EEDB603CF2}" type="slidenum">
              <a:rPr lang="en-US" sz="1200" b="0" strike="noStrike" spc="-1">
                <a:solidFill>
                  <a:srgbClr val="000000"/>
                </a:solidFill>
                <a:latin typeface="+mn-lt"/>
                <a:ea typeface="+mn-ea"/>
              </a:rPr>
              <a:t>1</a:t>
            </a:fld>
            <a:endParaRPr lang="en-US" sz="1200" b="0" strike="noStrike" spc="-1">
              <a:latin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2" name="PlaceHolder 1"/>
          <p:cNvSpPr>
            <a:spLocks noGrp="1"/>
          </p:cNvSpPr>
          <p:nvPr>
            <p:ph type="title"/>
          </p:nvPr>
        </p:nvSpPr>
        <p:spPr>
          <a:xfrm>
            <a:off x="1513440" y="1707480"/>
            <a:ext cx="27241560" cy="7146000"/>
          </a:xfrm>
          <a:prstGeom prst="rect">
            <a:avLst/>
          </a:prstGeom>
        </p:spPr>
        <p:txBody>
          <a:bodyPr lIns="0" tIns="0" rIns="0" bIns="0" anchor="ctr">
            <a:spAutoFit/>
          </a:bodyPr>
          <a:lstStyle/>
          <a:p>
            <a:pPr algn="ctr"/>
            <a:endParaRPr lang="en-US" sz="4400" b="0" strike="noStrike" spc="-1">
              <a:latin typeface="Arial"/>
            </a:endParaRPr>
          </a:p>
        </p:txBody>
      </p:sp>
      <p:sp>
        <p:nvSpPr>
          <p:cNvPr id="3" name="PlaceHolder 2"/>
          <p:cNvSpPr>
            <a:spLocks noGrp="1"/>
          </p:cNvSpPr>
          <p:nvPr>
            <p:ph type="subTitle"/>
          </p:nvPr>
        </p:nvSpPr>
        <p:spPr>
          <a:xfrm>
            <a:off x="1513440" y="10013760"/>
            <a:ext cx="27241560" cy="24820200"/>
          </a:xfrm>
          <a:prstGeom prst="rect">
            <a:avLst/>
          </a:prstGeom>
        </p:spPr>
        <p:txBody>
          <a:bodyPr lIns="0" tIns="0" rIns="0" bIns="0" anchor="ctr">
            <a:spAutoFit/>
          </a:bodyPr>
          <a:lstStyle/>
          <a:p>
            <a:pPr algn="ctr"/>
            <a:endParaRPr lang="en-US" sz="3200" b="0" strike="noStrike" spc="-1">
              <a:latin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4" name="PlaceHolder 1"/>
          <p:cNvSpPr>
            <a:spLocks noGrp="1"/>
          </p:cNvSpPr>
          <p:nvPr>
            <p:ph type="title"/>
          </p:nvPr>
        </p:nvSpPr>
        <p:spPr>
          <a:xfrm>
            <a:off x="1513440" y="1707480"/>
            <a:ext cx="27241560" cy="7146000"/>
          </a:xfrm>
          <a:prstGeom prst="rect">
            <a:avLst/>
          </a:prstGeom>
        </p:spPr>
        <p:txBody>
          <a:bodyPr lIns="0" tIns="0" rIns="0" bIns="0" anchor="ctr">
            <a:spAutoFit/>
          </a:bodyPr>
          <a:lstStyle/>
          <a:p>
            <a:pPr algn="ctr"/>
            <a:endParaRPr lang="en-US" sz="4400" b="0" strike="noStrike" spc="-1">
              <a:latin typeface="Arial"/>
            </a:endParaRPr>
          </a:p>
        </p:txBody>
      </p:sp>
      <p:sp>
        <p:nvSpPr>
          <p:cNvPr id="5" name="PlaceHolder 2"/>
          <p:cNvSpPr>
            <a:spLocks noGrp="1"/>
          </p:cNvSpPr>
          <p:nvPr>
            <p:ph type="body"/>
          </p:nvPr>
        </p:nvSpPr>
        <p:spPr>
          <a:xfrm>
            <a:off x="1513440" y="10013760"/>
            <a:ext cx="27241560" cy="2482020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6" name="PlaceHolder 1"/>
          <p:cNvSpPr>
            <a:spLocks noGrp="1"/>
          </p:cNvSpPr>
          <p:nvPr>
            <p:ph type="title"/>
          </p:nvPr>
        </p:nvSpPr>
        <p:spPr>
          <a:xfrm>
            <a:off x="1513440" y="1707480"/>
            <a:ext cx="27241560" cy="7146000"/>
          </a:xfrm>
          <a:prstGeom prst="rect">
            <a:avLst/>
          </a:prstGeom>
        </p:spPr>
        <p:txBody>
          <a:bodyPr lIns="0" tIns="0" rIns="0" bIns="0" anchor="ctr">
            <a:spAutoFit/>
          </a:bodyPr>
          <a:lstStyle/>
          <a:p>
            <a:pPr algn="ctr"/>
            <a:endParaRPr lang="en-US" sz="4400" b="0" strike="noStrike" spc="-1">
              <a:latin typeface="Arial"/>
            </a:endParaRPr>
          </a:p>
        </p:txBody>
      </p:sp>
      <p:sp>
        <p:nvSpPr>
          <p:cNvPr id="7" name="PlaceHolder 2"/>
          <p:cNvSpPr>
            <a:spLocks noGrp="1"/>
          </p:cNvSpPr>
          <p:nvPr>
            <p:ph type="body"/>
          </p:nvPr>
        </p:nvSpPr>
        <p:spPr>
          <a:xfrm>
            <a:off x="1513440" y="10013760"/>
            <a:ext cx="13293720" cy="24820200"/>
          </a:xfrm>
          <a:prstGeom prst="rect">
            <a:avLst/>
          </a:prstGeom>
        </p:spPr>
        <p:txBody>
          <a:bodyPr lIns="0" tIns="0" rIns="0" bIns="0">
            <a:normAutofit/>
          </a:bodyPr>
          <a:lstStyle/>
          <a:p>
            <a:endParaRPr lang="en-US" sz="3200" b="0" strike="noStrike" spc="-1">
              <a:latin typeface="Arial"/>
            </a:endParaRPr>
          </a:p>
        </p:txBody>
      </p:sp>
      <p:sp>
        <p:nvSpPr>
          <p:cNvPr id="8" name="PlaceHolder 3"/>
          <p:cNvSpPr>
            <a:spLocks noGrp="1"/>
          </p:cNvSpPr>
          <p:nvPr>
            <p:ph type="body"/>
          </p:nvPr>
        </p:nvSpPr>
        <p:spPr>
          <a:xfrm>
            <a:off x="15472080" y="10013760"/>
            <a:ext cx="13293720" cy="2482020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PlaceHolder 1"/>
          <p:cNvSpPr>
            <a:spLocks noGrp="1"/>
          </p:cNvSpPr>
          <p:nvPr>
            <p:ph type="title"/>
          </p:nvPr>
        </p:nvSpPr>
        <p:spPr>
          <a:xfrm>
            <a:off x="1513440" y="1707480"/>
            <a:ext cx="27241560" cy="7146000"/>
          </a:xfrm>
          <a:prstGeom prst="rect">
            <a:avLst/>
          </a:prstGeom>
        </p:spPr>
        <p:txBody>
          <a:bodyPr lIns="0" tIns="0" rIns="0" bIns="0" anchor="ctr">
            <a:spAutoFit/>
          </a:bodyPr>
          <a:lstStyle/>
          <a:p>
            <a:pPr algn="ctr"/>
            <a:endParaRPr lang="en-US" sz="4400" b="0" strike="noStrike" spc="-1">
              <a:latin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0" name="PlaceHolder 1"/>
          <p:cNvSpPr>
            <a:spLocks noGrp="1"/>
          </p:cNvSpPr>
          <p:nvPr>
            <p:ph type="subTitle"/>
          </p:nvPr>
        </p:nvSpPr>
        <p:spPr>
          <a:xfrm>
            <a:off x="1513440" y="1707480"/>
            <a:ext cx="27241560" cy="33125760"/>
          </a:xfrm>
          <a:prstGeom prst="rect">
            <a:avLst/>
          </a:prstGeom>
        </p:spPr>
        <p:txBody>
          <a:bodyPr lIns="0" tIns="0" rIns="0" bIns="0" anchor="ctr">
            <a:spAutoFit/>
          </a:bodyPr>
          <a:lstStyle/>
          <a:p>
            <a:pPr algn="ctr"/>
            <a:endParaRPr lang="en-US" sz="3200" b="0" strike="noStrike" spc="-1">
              <a:latin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1" name="PlaceHolder 1"/>
          <p:cNvSpPr>
            <a:spLocks noGrp="1"/>
          </p:cNvSpPr>
          <p:nvPr>
            <p:ph type="title"/>
          </p:nvPr>
        </p:nvSpPr>
        <p:spPr>
          <a:xfrm>
            <a:off x="1513440" y="1707480"/>
            <a:ext cx="27241560" cy="7146000"/>
          </a:xfrm>
          <a:prstGeom prst="rect">
            <a:avLst/>
          </a:prstGeom>
        </p:spPr>
        <p:txBody>
          <a:bodyPr lIns="0" tIns="0" rIns="0" bIns="0" anchor="ctr">
            <a:spAutoFit/>
          </a:bodyPr>
          <a:lstStyle/>
          <a:p>
            <a:pPr algn="ctr"/>
            <a:endParaRPr lang="en-US" sz="4400" b="0" strike="noStrike" spc="-1">
              <a:latin typeface="Arial"/>
            </a:endParaRPr>
          </a:p>
        </p:txBody>
      </p:sp>
      <p:sp>
        <p:nvSpPr>
          <p:cNvPr id="12" name="PlaceHolder 2"/>
          <p:cNvSpPr>
            <a:spLocks noGrp="1"/>
          </p:cNvSpPr>
          <p:nvPr>
            <p:ph type="body"/>
          </p:nvPr>
        </p:nvSpPr>
        <p:spPr>
          <a:xfrm>
            <a:off x="1513440" y="10013760"/>
            <a:ext cx="13293720" cy="11838960"/>
          </a:xfrm>
          <a:prstGeom prst="rect">
            <a:avLst/>
          </a:prstGeom>
        </p:spPr>
        <p:txBody>
          <a:bodyPr lIns="0" tIns="0" rIns="0" bIns="0">
            <a:normAutofit/>
          </a:bodyPr>
          <a:lstStyle/>
          <a:p>
            <a:endParaRPr lang="en-US" sz="3200" b="0" strike="noStrike" spc="-1">
              <a:latin typeface="Arial"/>
            </a:endParaRPr>
          </a:p>
        </p:txBody>
      </p:sp>
      <p:sp>
        <p:nvSpPr>
          <p:cNvPr id="13" name="PlaceHolder 3"/>
          <p:cNvSpPr>
            <a:spLocks noGrp="1"/>
          </p:cNvSpPr>
          <p:nvPr>
            <p:ph type="body"/>
          </p:nvPr>
        </p:nvSpPr>
        <p:spPr>
          <a:xfrm>
            <a:off x="15472080" y="10013760"/>
            <a:ext cx="13293720" cy="24820200"/>
          </a:xfrm>
          <a:prstGeom prst="rect">
            <a:avLst/>
          </a:prstGeom>
        </p:spPr>
        <p:txBody>
          <a:bodyPr lIns="0" tIns="0" rIns="0" bIns="0">
            <a:normAutofit/>
          </a:bodyPr>
          <a:lstStyle/>
          <a:p>
            <a:endParaRPr lang="en-US" sz="3200" b="0" strike="noStrike" spc="-1">
              <a:latin typeface="Arial"/>
            </a:endParaRPr>
          </a:p>
        </p:txBody>
      </p:sp>
      <p:sp>
        <p:nvSpPr>
          <p:cNvPr id="14" name="PlaceHolder 4"/>
          <p:cNvSpPr>
            <a:spLocks noGrp="1"/>
          </p:cNvSpPr>
          <p:nvPr>
            <p:ph type="body"/>
          </p:nvPr>
        </p:nvSpPr>
        <p:spPr>
          <a:xfrm>
            <a:off x="1513440" y="22977720"/>
            <a:ext cx="13293720" cy="1183896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5" name="PlaceHolder 1"/>
          <p:cNvSpPr>
            <a:spLocks noGrp="1"/>
          </p:cNvSpPr>
          <p:nvPr>
            <p:ph type="title"/>
          </p:nvPr>
        </p:nvSpPr>
        <p:spPr>
          <a:xfrm>
            <a:off x="1513440" y="1707480"/>
            <a:ext cx="27241560" cy="7146000"/>
          </a:xfrm>
          <a:prstGeom prst="rect">
            <a:avLst/>
          </a:prstGeom>
        </p:spPr>
        <p:txBody>
          <a:bodyPr lIns="0" tIns="0" rIns="0" bIns="0" anchor="ctr">
            <a:spAutoFit/>
          </a:bodyPr>
          <a:lstStyle/>
          <a:p>
            <a:pPr algn="ctr"/>
            <a:endParaRPr lang="en-US" sz="4400" b="0" strike="noStrike" spc="-1">
              <a:latin typeface="Arial"/>
            </a:endParaRPr>
          </a:p>
        </p:txBody>
      </p:sp>
      <p:sp>
        <p:nvSpPr>
          <p:cNvPr id="16" name="PlaceHolder 2"/>
          <p:cNvSpPr>
            <a:spLocks noGrp="1"/>
          </p:cNvSpPr>
          <p:nvPr>
            <p:ph type="body"/>
          </p:nvPr>
        </p:nvSpPr>
        <p:spPr>
          <a:xfrm>
            <a:off x="1513440" y="10013760"/>
            <a:ext cx="13293720" cy="24820200"/>
          </a:xfrm>
          <a:prstGeom prst="rect">
            <a:avLst/>
          </a:prstGeom>
        </p:spPr>
        <p:txBody>
          <a:bodyPr lIns="0" tIns="0" rIns="0" bIns="0">
            <a:normAutofit/>
          </a:bodyPr>
          <a:lstStyle/>
          <a:p>
            <a:endParaRPr lang="en-US" sz="3200" b="0" strike="noStrike" spc="-1">
              <a:latin typeface="Arial"/>
            </a:endParaRPr>
          </a:p>
        </p:txBody>
      </p:sp>
      <p:sp>
        <p:nvSpPr>
          <p:cNvPr id="17" name="PlaceHolder 3"/>
          <p:cNvSpPr>
            <a:spLocks noGrp="1"/>
          </p:cNvSpPr>
          <p:nvPr>
            <p:ph type="body"/>
          </p:nvPr>
        </p:nvSpPr>
        <p:spPr>
          <a:xfrm>
            <a:off x="15472080" y="10013760"/>
            <a:ext cx="13293720" cy="11838960"/>
          </a:xfrm>
          <a:prstGeom prst="rect">
            <a:avLst/>
          </a:prstGeom>
        </p:spPr>
        <p:txBody>
          <a:bodyPr lIns="0" tIns="0" rIns="0" bIns="0">
            <a:normAutofit/>
          </a:bodyPr>
          <a:lstStyle/>
          <a:p>
            <a:endParaRPr lang="en-US" sz="3200" b="0" strike="noStrike" spc="-1">
              <a:latin typeface="Arial"/>
            </a:endParaRPr>
          </a:p>
        </p:txBody>
      </p:sp>
      <p:sp>
        <p:nvSpPr>
          <p:cNvPr id="18" name="PlaceHolder 4"/>
          <p:cNvSpPr>
            <a:spLocks noGrp="1"/>
          </p:cNvSpPr>
          <p:nvPr>
            <p:ph type="body"/>
          </p:nvPr>
        </p:nvSpPr>
        <p:spPr>
          <a:xfrm>
            <a:off x="15472080" y="22977720"/>
            <a:ext cx="13293720" cy="1183896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9" name="PlaceHolder 1"/>
          <p:cNvSpPr>
            <a:spLocks noGrp="1"/>
          </p:cNvSpPr>
          <p:nvPr>
            <p:ph type="title"/>
          </p:nvPr>
        </p:nvSpPr>
        <p:spPr>
          <a:xfrm>
            <a:off x="1513440" y="1707480"/>
            <a:ext cx="27241560" cy="7146000"/>
          </a:xfrm>
          <a:prstGeom prst="rect">
            <a:avLst/>
          </a:prstGeom>
        </p:spPr>
        <p:txBody>
          <a:bodyPr lIns="0" tIns="0" rIns="0" bIns="0" anchor="ctr">
            <a:spAutoFit/>
          </a:bodyPr>
          <a:lstStyle/>
          <a:p>
            <a:pPr algn="ctr"/>
            <a:endParaRPr lang="en-US" sz="4400" b="0" strike="noStrike" spc="-1">
              <a:latin typeface="Arial"/>
            </a:endParaRPr>
          </a:p>
        </p:txBody>
      </p:sp>
      <p:sp>
        <p:nvSpPr>
          <p:cNvPr id="20" name="PlaceHolder 2"/>
          <p:cNvSpPr>
            <a:spLocks noGrp="1"/>
          </p:cNvSpPr>
          <p:nvPr>
            <p:ph type="body"/>
          </p:nvPr>
        </p:nvSpPr>
        <p:spPr>
          <a:xfrm>
            <a:off x="1513440" y="10013760"/>
            <a:ext cx="13293720" cy="11838960"/>
          </a:xfrm>
          <a:prstGeom prst="rect">
            <a:avLst/>
          </a:prstGeom>
        </p:spPr>
        <p:txBody>
          <a:bodyPr lIns="0" tIns="0" rIns="0" bIns="0">
            <a:normAutofit/>
          </a:bodyPr>
          <a:lstStyle/>
          <a:p>
            <a:endParaRPr lang="en-US" sz="3200" b="0" strike="noStrike" spc="-1">
              <a:latin typeface="Arial"/>
            </a:endParaRPr>
          </a:p>
        </p:txBody>
      </p:sp>
      <p:sp>
        <p:nvSpPr>
          <p:cNvPr id="21" name="PlaceHolder 3"/>
          <p:cNvSpPr>
            <a:spLocks noGrp="1"/>
          </p:cNvSpPr>
          <p:nvPr>
            <p:ph type="body"/>
          </p:nvPr>
        </p:nvSpPr>
        <p:spPr>
          <a:xfrm>
            <a:off x="15472080" y="10013760"/>
            <a:ext cx="13293720" cy="11838960"/>
          </a:xfrm>
          <a:prstGeom prst="rect">
            <a:avLst/>
          </a:prstGeom>
        </p:spPr>
        <p:txBody>
          <a:bodyPr lIns="0" tIns="0" rIns="0" bIns="0">
            <a:normAutofit/>
          </a:bodyPr>
          <a:lstStyle/>
          <a:p>
            <a:endParaRPr lang="en-US" sz="3200" b="0" strike="noStrike" spc="-1">
              <a:latin typeface="Arial"/>
            </a:endParaRPr>
          </a:p>
        </p:txBody>
      </p:sp>
      <p:sp>
        <p:nvSpPr>
          <p:cNvPr id="22" name="PlaceHolder 4"/>
          <p:cNvSpPr>
            <a:spLocks noGrp="1"/>
          </p:cNvSpPr>
          <p:nvPr>
            <p:ph type="body"/>
          </p:nvPr>
        </p:nvSpPr>
        <p:spPr>
          <a:xfrm>
            <a:off x="1513440" y="22977720"/>
            <a:ext cx="27241560" cy="1183896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3" name="PlaceHolder 1"/>
          <p:cNvSpPr>
            <a:spLocks noGrp="1"/>
          </p:cNvSpPr>
          <p:nvPr>
            <p:ph type="title"/>
          </p:nvPr>
        </p:nvSpPr>
        <p:spPr>
          <a:xfrm>
            <a:off x="1513440" y="1707480"/>
            <a:ext cx="27241560" cy="7146000"/>
          </a:xfrm>
          <a:prstGeom prst="rect">
            <a:avLst/>
          </a:prstGeom>
        </p:spPr>
        <p:txBody>
          <a:bodyPr lIns="0" tIns="0" rIns="0" bIns="0" anchor="ctr">
            <a:spAutoFit/>
          </a:bodyPr>
          <a:lstStyle/>
          <a:p>
            <a:pPr algn="ctr"/>
            <a:endParaRPr lang="en-US" sz="4400" b="0" strike="noStrike" spc="-1">
              <a:latin typeface="Arial"/>
            </a:endParaRPr>
          </a:p>
        </p:txBody>
      </p:sp>
      <p:sp>
        <p:nvSpPr>
          <p:cNvPr id="24" name="PlaceHolder 2"/>
          <p:cNvSpPr>
            <a:spLocks noGrp="1"/>
          </p:cNvSpPr>
          <p:nvPr>
            <p:ph type="body"/>
          </p:nvPr>
        </p:nvSpPr>
        <p:spPr>
          <a:xfrm>
            <a:off x="1513440" y="10013760"/>
            <a:ext cx="27241560" cy="11838960"/>
          </a:xfrm>
          <a:prstGeom prst="rect">
            <a:avLst/>
          </a:prstGeom>
        </p:spPr>
        <p:txBody>
          <a:bodyPr lIns="0" tIns="0" rIns="0" bIns="0">
            <a:normAutofit/>
          </a:bodyPr>
          <a:lstStyle/>
          <a:p>
            <a:endParaRPr lang="en-US" sz="3200" b="0" strike="noStrike" spc="-1">
              <a:latin typeface="Arial"/>
            </a:endParaRPr>
          </a:p>
        </p:txBody>
      </p:sp>
      <p:sp>
        <p:nvSpPr>
          <p:cNvPr id="25" name="PlaceHolder 3"/>
          <p:cNvSpPr>
            <a:spLocks noGrp="1"/>
          </p:cNvSpPr>
          <p:nvPr>
            <p:ph type="body"/>
          </p:nvPr>
        </p:nvSpPr>
        <p:spPr>
          <a:xfrm>
            <a:off x="1513440" y="22977720"/>
            <a:ext cx="27241560" cy="1183896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1513440" y="1707480"/>
            <a:ext cx="27241560" cy="7146000"/>
          </a:xfrm>
          <a:prstGeom prst="rect">
            <a:avLst/>
          </a:prstGeom>
        </p:spPr>
        <p:txBody>
          <a:bodyPr lIns="0" tIns="0" rIns="0" bIns="0" anchor="ctr">
            <a:spAutoFit/>
          </a:bodyPr>
          <a:lstStyle/>
          <a:p>
            <a:pPr algn="ctr"/>
            <a:endParaRPr lang="en-US" sz="4400" b="0" strike="noStrike" spc="-1">
              <a:latin typeface="Arial"/>
            </a:endParaRPr>
          </a:p>
        </p:txBody>
      </p:sp>
      <p:sp>
        <p:nvSpPr>
          <p:cNvPr id="27" name="PlaceHolder 2"/>
          <p:cNvSpPr>
            <a:spLocks noGrp="1"/>
          </p:cNvSpPr>
          <p:nvPr>
            <p:ph type="body"/>
          </p:nvPr>
        </p:nvSpPr>
        <p:spPr>
          <a:xfrm>
            <a:off x="1513440" y="10013760"/>
            <a:ext cx="13293720" cy="11838960"/>
          </a:xfrm>
          <a:prstGeom prst="rect">
            <a:avLst/>
          </a:prstGeom>
        </p:spPr>
        <p:txBody>
          <a:bodyPr lIns="0" tIns="0" rIns="0" bIns="0">
            <a:normAutofit/>
          </a:bodyPr>
          <a:lstStyle/>
          <a:p>
            <a:endParaRPr lang="en-US" sz="3200" b="0" strike="noStrike" spc="-1">
              <a:latin typeface="Arial"/>
            </a:endParaRPr>
          </a:p>
        </p:txBody>
      </p:sp>
      <p:sp>
        <p:nvSpPr>
          <p:cNvPr id="28" name="PlaceHolder 3"/>
          <p:cNvSpPr>
            <a:spLocks noGrp="1"/>
          </p:cNvSpPr>
          <p:nvPr>
            <p:ph type="body"/>
          </p:nvPr>
        </p:nvSpPr>
        <p:spPr>
          <a:xfrm>
            <a:off x="15472080" y="10013760"/>
            <a:ext cx="13293720" cy="11838960"/>
          </a:xfrm>
          <a:prstGeom prst="rect">
            <a:avLst/>
          </a:prstGeom>
        </p:spPr>
        <p:txBody>
          <a:bodyPr lIns="0" tIns="0" rIns="0" bIns="0">
            <a:normAutofit/>
          </a:bodyPr>
          <a:lstStyle/>
          <a:p>
            <a:endParaRPr lang="en-US" sz="3200" b="0" strike="noStrike" spc="-1">
              <a:latin typeface="Arial"/>
            </a:endParaRPr>
          </a:p>
        </p:txBody>
      </p:sp>
      <p:sp>
        <p:nvSpPr>
          <p:cNvPr id="29" name="PlaceHolder 4"/>
          <p:cNvSpPr>
            <a:spLocks noGrp="1"/>
          </p:cNvSpPr>
          <p:nvPr>
            <p:ph type="body"/>
          </p:nvPr>
        </p:nvSpPr>
        <p:spPr>
          <a:xfrm>
            <a:off x="1513440" y="22977720"/>
            <a:ext cx="13293720" cy="11838960"/>
          </a:xfrm>
          <a:prstGeom prst="rect">
            <a:avLst/>
          </a:prstGeom>
        </p:spPr>
        <p:txBody>
          <a:bodyPr lIns="0" tIns="0" rIns="0" bIns="0">
            <a:normAutofit/>
          </a:bodyPr>
          <a:lstStyle/>
          <a:p>
            <a:endParaRPr lang="en-US" sz="3200" b="0" strike="noStrike" spc="-1">
              <a:latin typeface="Arial"/>
            </a:endParaRPr>
          </a:p>
        </p:txBody>
      </p:sp>
      <p:sp>
        <p:nvSpPr>
          <p:cNvPr id="30" name="PlaceHolder 5"/>
          <p:cNvSpPr>
            <a:spLocks noGrp="1"/>
          </p:cNvSpPr>
          <p:nvPr>
            <p:ph type="body"/>
          </p:nvPr>
        </p:nvSpPr>
        <p:spPr>
          <a:xfrm>
            <a:off x="15472080" y="22977720"/>
            <a:ext cx="13293720" cy="1183896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1" name="PlaceHolder 1"/>
          <p:cNvSpPr>
            <a:spLocks noGrp="1"/>
          </p:cNvSpPr>
          <p:nvPr>
            <p:ph type="title"/>
          </p:nvPr>
        </p:nvSpPr>
        <p:spPr>
          <a:xfrm>
            <a:off x="1513440" y="1707480"/>
            <a:ext cx="27241560" cy="7146000"/>
          </a:xfrm>
          <a:prstGeom prst="rect">
            <a:avLst/>
          </a:prstGeom>
        </p:spPr>
        <p:txBody>
          <a:bodyPr lIns="0" tIns="0" rIns="0" bIns="0" anchor="ctr">
            <a:spAutoFit/>
          </a:bodyPr>
          <a:lstStyle/>
          <a:p>
            <a:pPr algn="ctr"/>
            <a:endParaRPr lang="en-US" sz="4400" b="0" strike="noStrike" spc="-1">
              <a:latin typeface="Arial"/>
            </a:endParaRPr>
          </a:p>
        </p:txBody>
      </p:sp>
      <p:sp>
        <p:nvSpPr>
          <p:cNvPr id="32" name="PlaceHolder 2"/>
          <p:cNvSpPr>
            <a:spLocks noGrp="1"/>
          </p:cNvSpPr>
          <p:nvPr>
            <p:ph type="body"/>
          </p:nvPr>
        </p:nvSpPr>
        <p:spPr>
          <a:xfrm>
            <a:off x="1513440" y="10013760"/>
            <a:ext cx="8771400" cy="11838960"/>
          </a:xfrm>
          <a:prstGeom prst="rect">
            <a:avLst/>
          </a:prstGeom>
        </p:spPr>
        <p:txBody>
          <a:bodyPr lIns="0" tIns="0" rIns="0" bIns="0">
            <a:normAutofit/>
          </a:bodyPr>
          <a:lstStyle/>
          <a:p>
            <a:endParaRPr lang="en-US" sz="3200" b="0" strike="noStrike" spc="-1">
              <a:latin typeface="Arial"/>
            </a:endParaRPr>
          </a:p>
        </p:txBody>
      </p:sp>
      <p:sp>
        <p:nvSpPr>
          <p:cNvPr id="33" name="PlaceHolder 3"/>
          <p:cNvSpPr>
            <a:spLocks noGrp="1"/>
          </p:cNvSpPr>
          <p:nvPr>
            <p:ph type="body"/>
          </p:nvPr>
        </p:nvSpPr>
        <p:spPr>
          <a:xfrm>
            <a:off x="10723680" y="10013760"/>
            <a:ext cx="8771400" cy="11838960"/>
          </a:xfrm>
          <a:prstGeom prst="rect">
            <a:avLst/>
          </a:prstGeom>
        </p:spPr>
        <p:txBody>
          <a:bodyPr lIns="0" tIns="0" rIns="0" bIns="0">
            <a:normAutofit/>
          </a:bodyPr>
          <a:lstStyle/>
          <a:p>
            <a:endParaRPr lang="en-US" sz="3200" b="0" strike="noStrike" spc="-1">
              <a:latin typeface="Arial"/>
            </a:endParaRPr>
          </a:p>
        </p:txBody>
      </p:sp>
      <p:sp>
        <p:nvSpPr>
          <p:cNvPr id="34" name="PlaceHolder 4"/>
          <p:cNvSpPr>
            <a:spLocks noGrp="1"/>
          </p:cNvSpPr>
          <p:nvPr>
            <p:ph type="body"/>
          </p:nvPr>
        </p:nvSpPr>
        <p:spPr>
          <a:xfrm>
            <a:off x="19934280" y="10013760"/>
            <a:ext cx="8771400" cy="11838960"/>
          </a:xfrm>
          <a:prstGeom prst="rect">
            <a:avLst/>
          </a:prstGeom>
        </p:spPr>
        <p:txBody>
          <a:bodyPr lIns="0" tIns="0" rIns="0" bIns="0">
            <a:normAutofit/>
          </a:bodyPr>
          <a:lstStyle/>
          <a:p>
            <a:endParaRPr lang="en-US" sz="3200" b="0" strike="noStrike" spc="-1">
              <a:latin typeface="Arial"/>
            </a:endParaRPr>
          </a:p>
        </p:txBody>
      </p:sp>
      <p:sp>
        <p:nvSpPr>
          <p:cNvPr id="35" name="PlaceHolder 5"/>
          <p:cNvSpPr>
            <a:spLocks noGrp="1"/>
          </p:cNvSpPr>
          <p:nvPr>
            <p:ph type="body"/>
          </p:nvPr>
        </p:nvSpPr>
        <p:spPr>
          <a:xfrm>
            <a:off x="1513440" y="22977720"/>
            <a:ext cx="8771400" cy="11838960"/>
          </a:xfrm>
          <a:prstGeom prst="rect">
            <a:avLst/>
          </a:prstGeom>
        </p:spPr>
        <p:txBody>
          <a:bodyPr lIns="0" tIns="0" rIns="0" bIns="0">
            <a:normAutofit/>
          </a:bodyPr>
          <a:lstStyle/>
          <a:p>
            <a:endParaRPr lang="en-US" sz="3200" b="0" strike="noStrike" spc="-1">
              <a:latin typeface="Arial"/>
            </a:endParaRPr>
          </a:p>
        </p:txBody>
      </p:sp>
      <p:sp>
        <p:nvSpPr>
          <p:cNvPr id="36" name="PlaceHolder 6"/>
          <p:cNvSpPr>
            <a:spLocks noGrp="1"/>
          </p:cNvSpPr>
          <p:nvPr>
            <p:ph type="body"/>
          </p:nvPr>
        </p:nvSpPr>
        <p:spPr>
          <a:xfrm>
            <a:off x="10723680" y="22977720"/>
            <a:ext cx="8771400" cy="11838960"/>
          </a:xfrm>
          <a:prstGeom prst="rect">
            <a:avLst/>
          </a:prstGeom>
        </p:spPr>
        <p:txBody>
          <a:bodyPr lIns="0" tIns="0" rIns="0" bIns="0">
            <a:normAutofit/>
          </a:bodyPr>
          <a:lstStyle/>
          <a:p>
            <a:endParaRPr lang="en-US" sz="3200" b="0" strike="noStrike" spc="-1">
              <a:latin typeface="Arial"/>
            </a:endParaRPr>
          </a:p>
        </p:txBody>
      </p:sp>
      <p:sp>
        <p:nvSpPr>
          <p:cNvPr id="37" name="PlaceHolder 7"/>
          <p:cNvSpPr>
            <a:spLocks noGrp="1"/>
          </p:cNvSpPr>
          <p:nvPr>
            <p:ph type="body"/>
          </p:nvPr>
        </p:nvSpPr>
        <p:spPr>
          <a:xfrm>
            <a:off x="19934280" y="22977720"/>
            <a:ext cx="8771400" cy="1183896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0">
          <a:blip r:embed="rId14">
            <a:alphaModFix amt="50000"/>
          </a:blip>
          <a:stretch>
            <a:fillRect/>
          </a:stretch>
        </a:blipFill>
        <a:effectLst/>
      </p:bgPr>
    </p:bg>
    <p:spTree>
      <p:nvGrpSpPr>
        <p:cNvPr id="1" name=""/>
        <p:cNvGrpSpPr/>
        <p:nvPr/>
      </p:nvGrpSpPr>
      <p:grpSpPr>
        <a:xfrm>
          <a:off x="0" y="0"/>
          <a:ext cx="0" cy="0"/>
          <a:chOff x="0" y="0"/>
          <a:chExt cx="0" cy="0"/>
        </a:xfrm>
      </p:grpSpPr>
      <p:sp>
        <p:nvSpPr>
          <p:cNvPr id="2" name="PlaceHolder 1"/>
          <p:cNvSpPr>
            <a:spLocks noGrp="1"/>
          </p:cNvSpPr>
          <p:nvPr>
            <p:ph type="title"/>
          </p:nvPr>
        </p:nvSpPr>
        <p:spPr>
          <a:xfrm>
            <a:off x="1513440" y="1707480"/>
            <a:ext cx="27241560" cy="7146000"/>
          </a:xfrm>
          <a:prstGeom prst="rect">
            <a:avLst/>
          </a:prstGeom>
        </p:spPr>
        <p:txBody>
          <a:bodyPr lIns="0" tIns="0" rIns="0" bIns="0" anchor="ctr">
            <a:noAutofit/>
          </a:bodyPr>
          <a:lstStyle/>
          <a:p>
            <a:pPr algn="ctr"/>
            <a:r>
              <a:rPr lang="en-US" sz="4400" b="0" strike="noStrike" spc="-1">
                <a:latin typeface="Arial"/>
              </a:rPr>
              <a:t>Click to edit the title text format</a:t>
            </a:r>
          </a:p>
        </p:txBody>
      </p:sp>
      <p:sp>
        <p:nvSpPr>
          <p:cNvPr id="3" name="PlaceHolder 2"/>
          <p:cNvSpPr>
            <a:spLocks noGrp="1"/>
          </p:cNvSpPr>
          <p:nvPr>
            <p:ph type="body"/>
          </p:nvPr>
        </p:nvSpPr>
        <p:spPr>
          <a:xfrm>
            <a:off x="1513440" y="10013760"/>
            <a:ext cx="27241560" cy="2482020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en-US" sz="3200" b="0" strike="noStrike" spc="-1">
                <a:latin typeface="Arial"/>
              </a:rPr>
              <a:t>Click to edit the outline text format</a:t>
            </a:r>
          </a:p>
          <a:p>
            <a:pPr marL="864000" lvl="1" indent="-324000">
              <a:spcBef>
                <a:spcPts val="1134"/>
              </a:spcBef>
              <a:buClr>
                <a:srgbClr val="000000"/>
              </a:buClr>
              <a:buSzPct val="75000"/>
              <a:buFont typeface="Symbol" charset="2"/>
              <a:buChar char=""/>
            </a:pPr>
            <a:r>
              <a:rPr lang="en-US" sz="2800" b="0" strike="noStrike" spc="-1">
                <a:latin typeface="Arial"/>
              </a:rPr>
              <a:t>Second Outline Level</a:t>
            </a:r>
          </a:p>
          <a:p>
            <a:pPr marL="1296000" lvl="2" indent="-288000">
              <a:spcBef>
                <a:spcPts val="850"/>
              </a:spcBef>
              <a:buClr>
                <a:srgbClr val="000000"/>
              </a:buClr>
              <a:buSzPct val="45000"/>
              <a:buFont typeface="Wingdings" charset="2"/>
              <a:buChar char=""/>
            </a:pPr>
            <a:r>
              <a:rPr lang="en-US" sz="2400" b="0" strike="noStrike" spc="-1">
                <a:latin typeface="Arial"/>
              </a:rPr>
              <a:t>Third Outline Level</a:t>
            </a:r>
          </a:p>
          <a:p>
            <a:pPr marL="1728000" lvl="3" indent="-216000">
              <a:spcBef>
                <a:spcPts val="567"/>
              </a:spcBef>
              <a:buClr>
                <a:srgbClr val="000000"/>
              </a:buClr>
              <a:buSzPct val="75000"/>
              <a:buFont typeface="Symbol" charset="2"/>
              <a:buChar char=""/>
            </a:pPr>
            <a:r>
              <a:rPr lang="en-US" sz="2000" b="0" strike="noStrike" spc="-1">
                <a:latin typeface="Arial"/>
              </a:rPr>
              <a:t>Fourth Outline Level</a:t>
            </a:r>
          </a:p>
          <a:p>
            <a:pPr marL="2160000" lvl="4" indent="-216000">
              <a:spcBef>
                <a:spcPts val="283"/>
              </a:spcBef>
              <a:buClr>
                <a:srgbClr val="000000"/>
              </a:buClr>
              <a:buSzPct val="45000"/>
              <a:buFont typeface="Wingdings" charset="2"/>
              <a:buChar char=""/>
            </a:pPr>
            <a:r>
              <a:rPr lang="en-US" sz="2000" b="0" strike="noStrike" spc="-1">
                <a:latin typeface="Arial"/>
              </a:rPr>
              <a:t>Fifth Outline Level</a:t>
            </a:r>
          </a:p>
          <a:p>
            <a:pPr marL="2592000" lvl="5" indent="-216000">
              <a:spcBef>
                <a:spcPts val="283"/>
              </a:spcBef>
              <a:buClr>
                <a:srgbClr val="000000"/>
              </a:buClr>
              <a:buSzPct val="45000"/>
              <a:buFont typeface="Wingdings" charset="2"/>
              <a:buChar char=""/>
            </a:pPr>
            <a:r>
              <a:rPr lang="en-US" sz="2000" b="0" strike="noStrike" spc="-1">
                <a:latin typeface="Arial"/>
              </a:rPr>
              <a:t>Sixth Outline Level</a:t>
            </a:r>
          </a:p>
          <a:p>
            <a:pPr marL="3024000" lvl="6" indent="-216000">
              <a:spcBef>
                <a:spcPts val="283"/>
              </a:spcBef>
              <a:buClr>
                <a:srgbClr val="000000"/>
              </a:buClr>
              <a:buSzPct val="45000"/>
              <a:buFont typeface="Wingdings" charset="2"/>
              <a:buChar char=""/>
            </a:pPr>
            <a:r>
              <a:rPr lang="en-US" sz="2000" b="0" strike="noStrike" spc="-1">
                <a:latin typeface="Arial"/>
              </a:rPr>
              <a:t>Seventh Outline Level</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p:bodyStyle/>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0">
          <a:blip r:embed="rId3">
            <a:alphaModFix amt="26000"/>
          </a:blip>
          <a:stretch>
            <a:fillRect/>
          </a:stretch>
        </a:blipFill>
        <a:effectLst/>
      </p:bgPr>
    </p:bg>
    <p:spTree>
      <p:nvGrpSpPr>
        <p:cNvPr id="1" name=""/>
        <p:cNvGrpSpPr/>
        <p:nvPr/>
      </p:nvGrpSpPr>
      <p:grpSpPr>
        <a:xfrm>
          <a:off x="0" y="0"/>
          <a:ext cx="0" cy="0"/>
          <a:chOff x="0" y="0"/>
          <a:chExt cx="0" cy="0"/>
        </a:xfrm>
      </p:grpSpPr>
      <p:sp>
        <p:nvSpPr>
          <p:cNvPr id="44" name="CustomShape 1"/>
          <p:cNvSpPr/>
          <p:nvPr/>
        </p:nvSpPr>
        <p:spPr>
          <a:xfrm>
            <a:off x="439368" y="11202645"/>
            <a:ext cx="29320074" cy="1500762"/>
          </a:xfrm>
          <a:prstGeom prst="rect">
            <a:avLst/>
          </a:prstGeom>
          <a:noFill/>
          <a:ln w="187200">
            <a:solidFill>
              <a:srgbClr val="FFFF00"/>
            </a:solidFill>
            <a:round/>
          </a:ln>
        </p:spPr>
        <p:style>
          <a:lnRef idx="0">
            <a:scrgbClr r="0" g="0" b="0"/>
          </a:lnRef>
          <a:fillRef idx="0">
            <a:scrgbClr r="0" g="0" b="0"/>
          </a:fillRef>
          <a:effectRef idx="0">
            <a:scrgbClr r="0" g="0" b="0"/>
          </a:effectRef>
          <a:fontRef idx="minor"/>
        </p:style>
        <p:txBody>
          <a:bodyPr lIns="90000" tIns="46800" rIns="90000" bIns="46800">
            <a:noAutofit/>
          </a:bodyPr>
          <a:lstStyle/>
          <a:p>
            <a:pPr lvl="0" algn="just"/>
            <a:r>
              <a:rPr lang="en-US" sz="4800" b="1" strike="noStrike" spc="-1" dirty="0">
                <a:solidFill>
                  <a:srgbClr val="000000"/>
                </a:solidFill>
                <a:latin typeface="Arial"/>
                <a:ea typeface="DejaVu Sans"/>
              </a:rPr>
              <a:t>AIM:</a:t>
            </a:r>
            <a:r>
              <a:rPr lang="en-US" sz="4800" b="1" spc="-1" dirty="0">
                <a:solidFill>
                  <a:srgbClr val="000000"/>
                </a:solidFill>
              </a:rPr>
              <a:t> The aim of this study was to evaluate the effect of the aqueous extract from Rubus </a:t>
            </a:r>
            <a:r>
              <a:rPr lang="en-US" sz="4800" b="1" spc="-1" dirty="0" err="1">
                <a:solidFill>
                  <a:srgbClr val="000000"/>
                </a:solidFill>
              </a:rPr>
              <a:t>fruticosus</a:t>
            </a:r>
            <a:r>
              <a:rPr lang="en-US" sz="4800" b="1" spc="-1" dirty="0">
                <a:solidFill>
                  <a:srgbClr val="000000"/>
                </a:solidFill>
              </a:rPr>
              <a:t> leaves on glycemia and insulin concentration in experimental diabetes.</a:t>
            </a:r>
            <a:endParaRPr lang="en-US" sz="4800" spc="-1" dirty="0">
              <a:solidFill>
                <a:prstClr val="black"/>
              </a:solidFill>
            </a:endParaRPr>
          </a:p>
        </p:txBody>
      </p:sp>
      <p:sp>
        <p:nvSpPr>
          <p:cNvPr id="45" name="CustomShape 2"/>
          <p:cNvSpPr/>
          <p:nvPr/>
        </p:nvSpPr>
        <p:spPr>
          <a:xfrm rot="21590400">
            <a:off x="486843" y="12929896"/>
            <a:ext cx="29345733" cy="8958479"/>
          </a:xfrm>
          <a:prstGeom prst="rect">
            <a:avLst/>
          </a:prstGeom>
          <a:noFill/>
          <a:ln w="190440">
            <a:solidFill>
              <a:srgbClr val="FFFF00"/>
            </a:solidFill>
            <a:round/>
          </a:ln>
        </p:spPr>
        <p:style>
          <a:lnRef idx="0">
            <a:scrgbClr r="0" g="0" b="0"/>
          </a:lnRef>
          <a:fillRef idx="0">
            <a:scrgbClr r="0" g="0" b="0"/>
          </a:fillRef>
          <a:effectRef idx="0">
            <a:scrgbClr r="0" g="0" b="0"/>
          </a:effectRef>
          <a:fontRef idx="minor"/>
        </p:style>
        <p:txBody>
          <a:bodyPr wrap="square" lIns="90000" tIns="46800" rIns="90000" bIns="46800">
            <a:spAutoFit/>
          </a:bodyPr>
          <a:lstStyle/>
          <a:p>
            <a:pPr algn="just">
              <a:spcAft>
                <a:spcPts val="0"/>
              </a:spcAft>
            </a:pPr>
            <a:r>
              <a:rPr lang="en-US" sz="4800" b="1" strike="noStrike" spc="-1" dirty="0">
                <a:solidFill>
                  <a:srgbClr val="000000"/>
                </a:solidFill>
                <a:latin typeface="Arial"/>
                <a:ea typeface="DejaVu Sans"/>
              </a:rPr>
              <a:t>RESULTS: The results revealed significant alterations in carbohydrate metabolism in diabetic animals, characterized by a marked increase in glycemia (≈13.02 mmol/L) compared to the control group (≈5.14 mmol/L), confirming the presence of metabolic imbalance. Concurrently, insulin concentration was reduced (≈0.87 </a:t>
            </a:r>
            <a:r>
              <a:rPr lang="en-US" sz="4800" b="1" strike="noStrike" spc="-1" dirty="0" err="1">
                <a:solidFill>
                  <a:srgbClr val="000000"/>
                </a:solidFill>
                <a:latin typeface="Arial"/>
                <a:ea typeface="DejaVu Sans"/>
              </a:rPr>
              <a:t>pmol</a:t>
            </a:r>
            <a:r>
              <a:rPr lang="en-US" sz="4800" b="1" strike="noStrike" spc="-1" dirty="0">
                <a:solidFill>
                  <a:srgbClr val="000000"/>
                </a:solidFill>
                <a:latin typeface="Arial"/>
                <a:ea typeface="DejaVu Sans"/>
              </a:rPr>
              <a:t>/L vs. ≈2.61 </a:t>
            </a:r>
            <a:r>
              <a:rPr lang="en-US" sz="4800" b="1" strike="noStrike" spc="-1" dirty="0" err="1">
                <a:solidFill>
                  <a:srgbClr val="000000"/>
                </a:solidFill>
                <a:latin typeface="Arial"/>
                <a:ea typeface="DejaVu Sans"/>
              </a:rPr>
              <a:t>pmol</a:t>
            </a:r>
            <a:r>
              <a:rPr lang="en-US" sz="4800" b="1" strike="noStrike" spc="-1" dirty="0">
                <a:solidFill>
                  <a:srgbClr val="000000"/>
                </a:solidFill>
                <a:latin typeface="Arial"/>
                <a:ea typeface="DejaVu Sans"/>
              </a:rPr>
              <a:t>/L in the control group), indicating impaired pancreatic endocrine function. Administration of the aqueous extract from Rubus </a:t>
            </a:r>
            <a:r>
              <a:rPr lang="en-US" sz="4800" b="1" strike="noStrike" spc="-1" dirty="0" err="1">
                <a:solidFill>
                  <a:srgbClr val="000000"/>
                </a:solidFill>
                <a:latin typeface="Arial"/>
                <a:ea typeface="DejaVu Sans"/>
              </a:rPr>
              <a:t>fruticosus</a:t>
            </a:r>
            <a:r>
              <a:rPr lang="en-US" sz="4800" b="1" strike="noStrike" spc="-1" dirty="0">
                <a:solidFill>
                  <a:srgbClr val="000000"/>
                </a:solidFill>
                <a:latin typeface="Arial"/>
                <a:ea typeface="DejaVu Sans"/>
              </a:rPr>
              <a:t> leaves led to an improvement in these metabolic disturbances, as evidenced by a reduction in glycemia (≈8.73 mmol/L) compared to the untreated diabetic group, as well as an increase in insulin concentration (≈1.56 </a:t>
            </a:r>
            <a:r>
              <a:rPr lang="en-US" sz="4800" b="1" strike="noStrike" spc="-1" dirty="0" err="1">
                <a:solidFill>
                  <a:srgbClr val="000000"/>
                </a:solidFill>
                <a:latin typeface="Arial"/>
                <a:ea typeface="DejaVu Sans"/>
              </a:rPr>
              <a:t>pmol</a:t>
            </a:r>
            <a:r>
              <a:rPr lang="en-US" sz="4800" b="1" strike="noStrike" spc="-1" dirty="0">
                <a:solidFill>
                  <a:srgbClr val="000000"/>
                </a:solidFill>
                <a:latin typeface="Arial"/>
                <a:ea typeface="DejaVu Sans"/>
              </a:rPr>
              <a:t>/L). These findings suggest that the extract exerts both hypoglycemic and potential insulinotropic effects, contributing to improved insulin secretion. The underlying mechanisms may be attributed to the high content of polyphenols and flavonoids, which act by reducing oxidative stress, enhancing peripheral glucose utilization, inhibiting hepatic gluconeogenesis, and protecting pancreatic β-cells.</a:t>
            </a:r>
          </a:p>
        </p:txBody>
      </p:sp>
      <p:pic>
        <p:nvPicPr>
          <p:cNvPr id="46" name="Рисунок 7"/>
          <p:cNvPicPr/>
          <p:nvPr/>
        </p:nvPicPr>
        <p:blipFill>
          <a:blip r:embed="rId4"/>
          <a:stretch/>
        </p:blipFill>
        <p:spPr>
          <a:xfrm>
            <a:off x="482107" y="391397"/>
            <a:ext cx="3825825" cy="4901562"/>
          </a:xfrm>
          <a:prstGeom prst="rect">
            <a:avLst/>
          </a:prstGeom>
          <a:ln>
            <a:noFill/>
          </a:ln>
        </p:spPr>
      </p:pic>
      <p:sp>
        <p:nvSpPr>
          <p:cNvPr id="47" name="CustomShape 3"/>
          <p:cNvSpPr/>
          <p:nvPr/>
        </p:nvSpPr>
        <p:spPr>
          <a:xfrm>
            <a:off x="3943649" y="823072"/>
            <a:ext cx="22135997" cy="4276640"/>
          </a:xfrm>
          <a:prstGeom prst="rect">
            <a:avLst/>
          </a:prstGeom>
          <a:noFill/>
          <a:ln>
            <a:noFill/>
          </a:ln>
        </p:spPr>
        <p:style>
          <a:lnRef idx="0">
            <a:scrgbClr r="0" g="0" b="0"/>
          </a:lnRef>
          <a:fillRef idx="0">
            <a:scrgbClr r="0" g="0" b="0"/>
          </a:fillRef>
          <a:effectRef idx="0">
            <a:scrgbClr r="0" g="0" b="0"/>
          </a:effectRef>
          <a:fontRef idx="minor"/>
        </p:style>
        <p:txBody>
          <a:bodyPr wrap="square" lIns="90000" tIns="45000" rIns="90000" bIns="45000">
            <a:spAutoFit/>
          </a:bodyPr>
          <a:lstStyle/>
          <a:p>
            <a:pPr algn="ctr">
              <a:lnSpc>
                <a:spcPct val="100000"/>
              </a:lnSpc>
            </a:pPr>
            <a:r>
              <a:rPr lang="en-US" sz="6000" b="1" strike="noStrike" spc="-1" dirty="0">
                <a:solidFill>
                  <a:srgbClr val="000000"/>
                </a:solidFill>
                <a:latin typeface="Arial"/>
                <a:ea typeface="DejaVu Sans"/>
              </a:rPr>
              <a:t>MOLDOVA STATE UNIVERSITY</a:t>
            </a:r>
          </a:p>
          <a:p>
            <a:pPr algn="ctr">
              <a:lnSpc>
                <a:spcPct val="100000"/>
              </a:lnSpc>
            </a:pPr>
            <a:r>
              <a:rPr lang="en-US" sz="6000" b="1" i="1" strike="noStrike" spc="-1" dirty="0">
                <a:solidFill>
                  <a:srgbClr val="000000"/>
                </a:solidFill>
                <a:latin typeface="Arial"/>
                <a:ea typeface="DejaVu Sans"/>
              </a:rPr>
              <a:t> Institute of Physiology and </a:t>
            </a:r>
            <a:r>
              <a:rPr lang="en-US" sz="6000" b="1" i="1" strike="noStrike" spc="-1" dirty="0" err="1">
                <a:solidFill>
                  <a:srgbClr val="000000"/>
                </a:solidFill>
                <a:latin typeface="Arial"/>
                <a:ea typeface="DejaVu Sans"/>
              </a:rPr>
              <a:t>Sanocreatology</a:t>
            </a:r>
            <a:endParaRPr lang="en-US" sz="6000" b="1" i="1" strike="noStrike" spc="-1" dirty="0">
              <a:solidFill>
                <a:srgbClr val="000000"/>
              </a:solidFill>
              <a:latin typeface="Arial"/>
              <a:ea typeface="DejaVu Sans"/>
            </a:endParaRPr>
          </a:p>
          <a:p>
            <a:pPr algn="ctr">
              <a:lnSpc>
                <a:spcPct val="100000"/>
              </a:lnSpc>
            </a:pPr>
            <a:r>
              <a:rPr lang="en-US" sz="6000" b="1" i="1" spc="-1" dirty="0">
                <a:solidFill>
                  <a:srgbClr val="000000"/>
                </a:solidFill>
                <a:latin typeface="Times New Roman" panose="02020603050405020304" pitchFamily="18" charset="0"/>
                <a:ea typeface="DejaVu Sans"/>
                <a:cs typeface="Times New Roman" panose="02020603050405020304" pitchFamily="18" charset="0"/>
              </a:rPr>
              <a:t>Scientific Research Laboratory</a:t>
            </a:r>
            <a:r>
              <a:rPr lang="en-US" sz="6000" i="1" spc="-1" dirty="0">
                <a:latin typeface="Times New Roman" panose="02020603050405020304" pitchFamily="18" charset="0"/>
                <a:ea typeface="DejaVu Sans"/>
                <a:cs typeface="Times New Roman" panose="02020603050405020304" pitchFamily="18" charset="0"/>
              </a:rPr>
              <a:t> </a:t>
            </a:r>
            <a:r>
              <a:rPr lang="en-US" sz="6000" b="1" i="1" spc="-1" dirty="0">
                <a:solidFill>
                  <a:srgbClr val="000000"/>
                </a:solidFill>
                <a:latin typeface="Times New Roman" panose="02020603050405020304" pitchFamily="18" charset="0"/>
                <a:cs typeface="Times New Roman" panose="02020603050405020304" pitchFamily="18" charset="0"/>
              </a:rPr>
              <a:t>Human and Animal Ecophysiology</a:t>
            </a:r>
            <a:endParaRPr lang="ro-RO" sz="6000" b="1" i="1" spc="-1" dirty="0">
              <a:solidFill>
                <a:srgbClr val="000000"/>
              </a:solidFill>
              <a:latin typeface="Times New Roman" panose="02020603050405020304" pitchFamily="18" charset="0"/>
              <a:cs typeface="Times New Roman" panose="02020603050405020304" pitchFamily="18" charset="0"/>
            </a:endParaRPr>
          </a:p>
          <a:p>
            <a:pPr algn="ctr"/>
            <a:endParaRPr lang="en-US" sz="1200" b="1" spc="-1" dirty="0">
              <a:solidFill>
                <a:srgbClr val="000000"/>
              </a:solidFill>
              <a:ea typeface="Noto Sans CJK SC Regular"/>
            </a:endParaRPr>
          </a:p>
          <a:p>
            <a:pPr algn="ctr"/>
            <a:r>
              <a:rPr lang="en-US" sz="4000" b="1" spc="-1" dirty="0">
                <a:solidFill>
                  <a:srgbClr val="000000"/>
                </a:solidFill>
                <a:ea typeface="Noto Sans CJK SC Regular"/>
              </a:rPr>
              <a:t>6</a:t>
            </a:r>
            <a:r>
              <a:rPr lang="ro-RO" sz="4000" b="1" spc="-1" dirty="0">
                <a:solidFill>
                  <a:srgbClr val="000000"/>
                </a:solidFill>
                <a:ea typeface="Noto Sans CJK SC Regular"/>
              </a:rPr>
              <a:t>5 A</a:t>
            </a:r>
            <a:r>
              <a:rPr lang="en-US" sz="4000" b="1" spc="-1" dirty="0">
                <a:solidFill>
                  <a:srgbClr val="000000"/>
                </a:solidFill>
                <a:ea typeface="Noto Sans CJK SC Regular"/>
              </a:rPr>
              <a:t>, </a:t>
            </a:r>
            <a:r>
              <a:rPr lang="ro-RO" sz="4000" b="1" spc="-1" dirty="0">
                <a:solidFill>
                  <a:srgbClr val="000000"/>
                </a:solidFill>
                <a:ea typeface="Noto Sans CJK SC Regular"/>
              </a:rPr>
              <a:t>Mihail </a:t>
            </a:r>
            <a:r>
              <a:rPr lang="ro-RO" sz="4000" b="1" strike="noStrike" spc="-1" dirty="0">
                <a:solidFill>
                  <a:srgbClr val="000000"/>
                </a:solidFill>
                <a:latin typeface="Arial"/>
                <a:ea typeface="Noto Sans CJK SC Regular"/>
              </a:rPr>
              <a:t>Kogălniceanu</a:t>
            </a:r>
            <a:r>
              <a:rPr lang="en-US" sz="4000" b="1" strike="noStrike" spc="-1" dirty="0">
                <a:solidFill>
                  <a:srgbClr val="000000"/>
                </a:solidFill>
                <a:latin typeface="Arial"/>
                <a:ea typeface="Noto Sans CJK SC Regular"/>
              </a:rPr>
              <a:t> str., Chisinau, </a:t>
            </a:r>
            <a:r>
              <a:rPr lang="en-US" sz="4000" b="1" strike="noStrike" spc="-1" dirty="0">
                <a:solidFill>
                  <a:srgbClr val="000000"/>
                </a:solidFill>
                <a:latin typeface="Arial"/>
                <a:ea typeface="DejaVu Sans"/>
              </a:rPr>
              <a:t>MD-2009, Republic of Moldova</a:t>
            </a:r>
            <a:endParaRPr lang="en-US" sz="4000" b="0" strike="noStrike" spc="-1" dirty="0">
              <a:latin typeface="Arial"/>
            </a:endParaRPr>
          </a:p>
          <a:p>
            <a:pPr algn="ctr">
              <a:lnSpc>
                <a:spcPct val="100000"/>
              </a:lnSpc>
            </a:pPr>
            <a:r>
              <a:rPr lang="en-US" sz="4000" b="1" strike="noStrike" spc="-1" dirty="0">
                <a:solidFill>
                  <a:srgbClr val="000000"/>
                </a:solidFill>
                <a:latin typeface="Arial"/>
                <a:ea typeface="DejaVu Sans"/>
              </a:rPr>
              <a:t>Tel.: +373 </a:t>
            </a:r>
            <a:r>
              <a:rPr lang="ro-RO" sz="4000" b="1" strike="noStrike" spc="-1" dirty="0">
                <a:solidFill>
                  <a:srgbClr val="000000"/>
                </a:solidFill>
                <a:latin typeface="Arial"/>
                <a:ea typeface="DejaVu Sans"/>
              </a:rPr>
              <a:t>68082030</a:t>
            </a:r>
            <a:r>
              <a:rPr lang="en-US" sz="4000" b="1" spc="-1" dirty="0">
                <a:solidFill>
                  <a:srgbClr val="000000"/>
                </a:solidFill>
                <a:latin typeface="Arial"/>
                <a:ea typeface="DejaVu Sans"/>
              </a:rPr>
              <a:t>;  </a:t>
            </a:r>
            <a:r>
              <a:rPr lang="en-US" sz="4000" b="1" strike="noStrike" spc="-1" dirty="0">
                <a:solidFill>
                  <a:srgbClr val="000000"/>
                </a:solidFill>
                <a:latin typeface="Arial"/>
                <a:ea typeface="DejaVu Sans"/>
              </a:rPr>
              <a:t>E-mail: </a:t>
            </a:r>
            <a:r>
              <a:rPr lang="ro-RO" sz="4000" b="1" i="1" strike="noStrike" spc="-1" dirty="0" err="1">
                <a:solidFill>
                  <a:srgbClr val="000000"/>
                </a:solidFill>
                <a:latin typeface="Arial"/>
                <a:ea typeface="DejaVu Sans"/>
              </a:rPr>
              <a:t>iurabacalov</a:t>
            </a:r>
            <a:r>
              <a:rPr lang="en-US" sz="4000" b="1" i="1" strike="noStrike" spc="-1" dirty="0">
                <a:solidFill>
                  <a:srgbClr val="000000"/>
                </a:solidFill>
                <a:latin typeface="Arial"/>
                <a:ea typeface="DejaVu Sans"/>
              </a:rPr>
              <a:t>@mail.</a:t>
            </a:r>
            <a:r>
              <a:rPr lang="ro-RO" sz="4000" b="1" i="1" strike="noStrike" spc="-1" dirty="0" err="1">
                <a:solidFill>
                  <a:srgbClr val="000000"/>
                </a:solidFill>
                <a:latin typeface="Arial"/>
                <a:ea typeface="DejaVu Sans"/>
              </a:rPr>
              <a:t>ru</a:t>
            </a:r>
            <a:endParaRPr lang="en-US" sz="4000" b="0" strike="noStrike" spc="-1" dirty="0">
              <a:latin typeface="Arial"/>
            </a:endParaRPr>
          </a:p>
        </p:txBody>
      </p:sp>
      <p:sp>
        <p:nvSpPr>
          <p:cNvPr id="49" name="CustomShape 5"/>
          <p:cNvSpPr/>
          <p:nvPr/>
        </p:nvSpPr>
        <p:spPr>
          <a:xfrm>
            <a:off x="474392" y="7337955"/>
            <a:ext cx="29320074" cy="1075716"/>
          </a:xfrm>
          <a:prstGeom prst="rect">
            <a:avLst/>
          </a:prstGeom>
          <a:noFill/>
          <a:ln w="190440">
            <a:solidFill>
              <a:srgbClr val="FFFF00"/>
            </a:solidFill>
            <a:round/>
          </a:ln>
        </p:spPr>
        <p:style>
          <a:lnRef idx="0">
            <a:scrgbClr r="0" g="0" b="0"/>
          </a:lnRef>
          <a:fillRef idx="0">
            <a:scrgbClr r="0" g="0" b="0"/>
          </a:fillRef>
          <a:effectRef idx="0">
            <a:scrgbClr r="0" g="0" b="0"/>
          </a:effectRef>
          <a:fontRef idx="minor"/>
        </p:style>
        <p:txBody>
          <a:bodyPr lIns="90000" tIns="46800" rIns="90000" bIns="4500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1" normalizeH="0" baseline="0" noProof="0" dirty="0">
                <a:ln>
                  <a:noFill/>
                </a:ln>
                <a:solidFill>
                  <a:srgbClr val="000000"/>
                </a:solidFill>
                <a:effectLst/>
                <a:uLnTx/>
                <a:uFillTx/>
                <a:latin typeface="Arial"/>
                <a:ea typeface="DejaVu Sans"/>
              </a:rPr>
              <a:t>AUTHORS: </a:t>
            </a:r>
            <a:r>
              <a:rPr kumimoji="0" lang="en-US" sz="6000" b="1" i="0" u="none" strike="noStrike" kern="1200" cap="none" spc="-1" normalizeH="0" baseline="0" noProof="0" dirty="0" err="1">
                <a:ln>
                  <a:noFill/>
                </a:ln>
                <a:solidFill>
                  <a:srgbClr val="000000"/>
                </a:solidFill>
                <a:effectLst/>
                <a:uLnTx/>
                <a:uFillTx/>
                <a:latin typeface="Arial"/>
                <a:ea typeface="DejaVu Sans"/>
              </a:rPr>
              <a:t>Iurie</a:t>
            </a:r>
            <a:r>
              <a:rPr kumimoji="0" lang="en-US" sz="6000" b="1" i="0" u="none" strike="noStrike" kern="1200" cap="none" spc="-1" normalizeH="0" baseline="0" noProof="0" dirty="0">
                <a:ln>
                  <a:noFill/>
                </a:ln>
                <a:solidFill>
                  <a:srgbClr val="000000"/>
                </a:solidFill>
                <a:effectLst/>
                <a:uLnTx/>
                <a:uFillTx/>
                <a:latin typeface="Arial"/>
                <a:ea typeface="DejaVu Sans"/>
              </a:rPr>
              <a:t> BACALOV, </a:t>
            </a:r>
            <a:r>
              <a:rPr kumimoji="0" lang="en-US" sz="6000" b="1" i="0" u="none" strike="noStrike" kern="1200" cap="none" spc="-1" normalizeH="0" baseline="0" noProof="0" dirty="0">
                <a:ln>
                  <a:noFill/>
                </a:ln>
                <a:solidFill>
                  <a:srgbClr val="000000"/>
                </a:solidFill>
                <a:effectLst/>
                <a:uLnTx/>
                <a:uFillTx/>
                <a:latin typeface="Arial"/>
              </a:rPr>
              <a:t>Adriana DRUȚA</a:t>
            </a:r>
            <a:r>
              <a:rPr kumimoji="0" lang="en-US" sz="6000" b="1" i="0" u="none" strike="noStrike" kern="1200" cap="none" spc="-1" normalizeH="0" baseline="0" noProof="0" dirty="0">
                <a:ln>
                  <a:noFill/>
                </a:ln>
                <a:solidFill>
                  <a:srgbClr val="000000"/>
                </a:solidFill>
                <a:effectLst/>
                <a:uLnTx/>
                <a:uFillTx/>
                <a:latin typeface="Arial"/>
                <a:ea typeface="DejaVu Sans"/>
              </a:rPr>
              <a:t>.</a:t>
            </a:r>
            <a:endParaRPr kumimoji="0" lang="en-US" sz="6600" b="0" i="0" u="none" strike="noStrike" kern="1200" cap="none" spc="-1" normalizeH="0" baseline="0" noProof="0" dirty="0">
              <a:ln>
                <a:noFill/>
              </a:ln>
              <a:solidFill>
                <a:prstClr val="black"/>
              </a:solidFill>
              <a:effectLst/>
              <a:uLnTx/>
              <a:uFillTx/>
              <a:latin typeface="Arial"/>
            </a:endParaRPr>
          </a:p>
        </p:txBody>
      </p:sp>
      <p:pic>
        <p:nvPicPr>
          <p:cNvPr id="51" name="Picture 2"/>
          <p:cNvPicPr/>
          <p:nvPr/>
        </p:nvPicPr>
        <p:blipFill>
          <a:blip r:embed="rId5"/>
          <a:stretch/>
        </p:blipFill>
        <p:spPr>
          <a:xfrm>
            <a:off x="25715362" y="1079144"/>
            <a:ext cx="3768840" cy="3597639"/>
          </a:xfrm>
          <a:prstGeom prst="rect">
            <a:avLst/>
          </a:prstGeom>
          <a:ln>
            <a:noFill/>
          </a:ln>
        </p:spPr>
      </p:pic>
      <p:sp>
        <p:nvSpPr>
          <p:cNvPr id="52" name="CustomShape 7"/>
          <p:cNvSpPr/>
          <p:nvPr/>
        </p:nvSpPr>
        <p:spPr>
          <a:xfrm>
            <a:off x="328002" y="5361837"/>
            <a:ext cx="29526982" cy="1932771"/>
          </a:xfrm>
          <a:prstGeom prst="rect">
            <a:avLst/>
          </a:prstGeom>
          <a:solidFill>
            <a:srgbClr val="FFFF00"/>
          </a:solidFill>
          <a:ln>
            <a:noFill/>
          </a:ln>
        </p:spPr>
        <p:style>
          <a:lnRef idx="0">
            <a:scrgbClr r="0" g="0" b="0"/>
          </a:lnRef>
          <a:fillRef idx="0">
            <a:scrgbClr r="0" g="0" b="0"/>
          </a:fillRef>
          <a:effectRef idx="0">
            <a:scrgbClr r="0" g="0" b="0"/>
          </a:effectRef>
          <a:fontRef idx="minor"/>
        </p:style>
        <p:txBody>
          <a:bodyPr lIns="90000" tIns="46800" rIns="90000" bIns="46800">
            <a:noAutofit/>
          </a:bodyPr>
          <a:lstStyle/>
          <a:p>
            <a:pPr algn="ctr"/>
            <a:r>
              <a:rPr lang="en-US" sz="6600" b="1" dirty="0">
                <a:effectLst/>
                <a:latin typeface="Times New Roman" panose="02020603050405020304" pitchFamily="18" charset="0"/>
                <a:ea typeface="SimSun" panose="02010600030101010101" pitchFamily="2" charset="-122"/>
                <a:cs typeface="Times New Roman" panose="02020603050405020304" pitchFamily="18" charset="0"/>
              </a:rPr>
              <a:t>EFFECTS OF RUBUS FRUTICOSUS EXTRACT ON GLYCEMIA AND INSULIN IN DIABETES</a:t>
            </a:r>
            <a:endParaRPr lang="ro-MD" sz="6600" b="1" dirty="0">
              <a:effectLst/>
              <a:latin typeface="Times New Roman" panose="02020603050405020304" pitchFamily="18" charset="0"/>
              <a:ea typeface="SimSun" panose="02010600030101010101" pitchFamily="2" charset="-122"/>
              <a:cs typeface="Times New Roman" panose="02020603050405020304" pitchFamily="18" charset="0"/>
            </a:endParaRPr>
          </a:p>
        </p:txBody>
      </p:sp>
      <p:sp>
        <p:nvSpPr>
          <p:cNvPr id="53" name="CustomShape 8"/>
          <p:cNvSpPr/>
          <p:nvPr/>
        </p:nvSpPr>
        <p:spPr>
          <a:xfrm>
            <a:off x="278189" y="36771474"/>
            <a:ext cx="29576795" cy="4357031"/>
          </a:xfrm>
          <a:prstGeom prst="roundRect">
            <a:avLst>
              <a:gd name="adj" fmla="val 16667"/>
            </a:avLst>
          </a:prstGeom>
          <a:noFill/>
          <a:ln w="190440">
            <a:solidFill>
              <a:srgbClr val="FFFF00"/>
            </a:solidFill>
            <a:round/>
          </a:ln>
        </p:spPr>
        <p:style>
          <a:lnRef idx="0">
            <a:scrgbClr r="0" g="0" b="0"/>
          </a:lnRef>
          <a:fillRef idx="0">
            <a:scrgbClr r="0" g="0" b="0"/>
          </a:fillRef>
          <a:effectRef idx="0">
            <a:scrgbClr r="0" g="0" b="0"/>
          </a:effectRef>
          <a:fontRef idx="minor"/>
        </p:style>
        <p:txBody>
          <a:bodyPr wrap="square" lIns="90000" tIns="45000" rIns="90000" bIns="45000">
            <a:spAutoFit/>
          </a:bodyPr>
          <a:lstStyle/>
          <a:p>
            <a:pPr algn="just">
              <a:lnSpc>
                <a:spcPct val="100000"/>
              </a:lnSpc>
            </a:pPr>
            <a:r>
              <a:rPr lang="en-US" sz="5000" b="1" strike="noStrike" spc="-1" dirty="0">
                <a:solidFill>
                  <a:srgbClr val="000000"/>
                </a:solidFill>
                <a:latin typeface="Arial"/>
                <a:ea typeface="DejaVu Sans"/>
              </a:rPr>
              <a:t>CONSLUSION:</a:t>
            </a:r>
            <a:r>
              <a:rPr lang="ro-RO" sz="5000" b="1" strike="noStrike" spc="-1" dirty="0">
                <a:solidFill>
                  <a:srgbClr val="000000"/>
                </a:solidFill>
                <a:latin typeface="Arial"/>
                <a:ea typeface="DejaVu Sans"/>
              </a:rPr>
              <a:t> </a:t>
            </a:r>
            <a:r>
              <a:rPr lang="en-US" sz="5000" b="1" strike="noStrike" spc="-1" dirty="0">
                <a:solidFill>
                  <a:srgbClr val="000000"/>
                </a:solidFill>
                <a:latin typeface="Arial"/>
                <a:ea typeface="DejaVu Sans"/>
              </a:rPr>
              <a:t>Overall, the study demonstrates that the aqueous extract from Rubus </a:t>
            </a:r>
            <a:r>
              <a:rPr lang="en-US" sz="5000" b="1" strike="noStrike" spc="-1" dirty="0" err="1">
                <a:solidFill>
                  <a:srgbClr val="000000"/>
                </a:solidFill>
                <a:latin typeface="Arial"/>
                <a:ea typeface="DejaVu Sans"/>
              </a:rPr>
              <a:t>fruticosus</a:t>
            </a:r>
            <a:r>
              <a:rPr lang="en-US" sz="5000" b="1" strike="noStrike" spc="-1" dirty="0">
                <a:solidFill>
                  <a:srgbClr val="000000"/>
                </a:solidFill>
                <a:latin typeface="Arial"/>
                <a:ea typeface="DejaVu Sans"/>
              </a:rPr>
              <a:t> leaves exerts a beneficial effect on carbohydrate metabolism parameters in experimental diabetes by reducing hyperglycemia and increasing insulin levels. These findings support the therapeutic potential of the extract and recommend its use as an adjuvant agent in diabetes prevention strategies.</a:t>
            </a:r>
            <a:endParaRPr lang="en-US" sz="5000" b="0" strike="noStrike" spc="-1" dirty="0">
              <a:latin typeface="Arial"/>
            </a:endParaRPr>
          </a:p>
        </p:txBody>
      </p:sp>
      <p:sp>
        <p:nvSpPr>
          <p:cNvPr id="55" name="CustomShape 10"/>
          <p:cNvSpPr/>
          <p:nvPr/>
        </p:nvSpPr>
        <p:spPr>
          <a:xfrm>
            <a:off x="152280" y="152280"/>
            <a:ext cx="30265920" cy="360"/>
          </a:xfrm>
          <a:prstGeom prst="rect">
            <a:avLst/>
          </a:prstGeom>
          <a:noFill/>
          <a:ln>
            <a:noFill/>
          </a:ln>
        </p:spPr>
        <p:style>
          <a:lnRef idx="0">
            <a:scrgbClr r="0" g="0" b="0"/>
          </a:lnRef>
          <a:fillRef idx="0">
            <a:scrgbClr r="0" g="0" b="0"/>
          </a:fillRef>
          <a:effectRef idx="0">
            <a:scrgbClr r="0" g="0" b="0"/>
          </a:effectRef>
          <a:fontRef idx="minor"/>
        </p:style>
      </p:sp>
      <p:sp>
        <p:nvSpPr>
          <p:cNvPr id="56" name="CustomShape 11"/>
          <p:cNvSpPr/>
          <p:nvPr/>
        </p:nvSpPr>
        <p:spPr>
          <a:xfrm>
            <a:off x="152280" y="152280"/>
            <a:ext cx="30265920" cy="360"/>
          </a:xfrm>
          <a:prstGeom prst="rect">
            <a:avLst/>
          </a:prstGeom>
          <a:noFill/>
          <a:ln>
            <a:noFill/>
          </a:ln>
        </p:spPr>
        <p:style>
          <a:lnRef idx="0">
            <a:scrgbClr r="0" g="0" b="0"/>
          </a:lnRef>
          <a:fillRef idx="0">
            <a:scrgbClr r="0" g="0" b="0"/>
          </a:fillRef>
          <a:effectRef idx="0">
            <a:scrgbClr r="0" g="0" b="0"/>
          </a:effectRef>
          <a:fontRef idx="minor"/>
        </p:style>
      </p:sp>
      <p:sp>
        <p:nvSpPr>
          <p:cNvPr id="35" name="CustomShape 23"/>
          <p:cNvSpPr/>
          <p:nvPr/>
        </p:nvSpPr>
        <p:spPr>
          <a:xfrm>
            <a:off x="21046362" y="32092586"/>
            <a:ext cx="3299429" cy="1198875"/>
          </a:xfrm>
          <a:prstGeom prst="rect">
            <a:avLst/>
          </a:prstGeom>
          <a:noFill/>
          <a:ln w="127000">
            <a:solidFill>
              <a:srgbClr val="FFFF00"/>
            </a:solidFill>
            <a:prstDash val="solid"/>
            <a:round/>
          </a:ln>
        </p:spPr>
        <p:style>
          <a:lnRef idx="2">
            <a:schemeClr val="accent6"/>
          </a:lnRef>
          <a:fillRef idx="1">
            <a:schemeClr val="lt1"/>
          </a:fillRef>
          <a:effectRef idx="0">
            <a:schemeClr val="accent6"/>
          </a:effectRef>
          <a:fontRef idx="minor"/>
        </p:style>
        <p:txBody>
          <a:bodyPr wrap="square" lIns="90000" tIns="45000" rIns="90000" bIns="45000">
            <a:spAutoFit/>
          </a:bodyPr>
          <a:lstStyle/>
          <a:p>
            <a:pPr algn="ctr">
              <a:lnSpc>
                <a:spcPct val="100000"/>
              </a:lnSpc>
            </a:pPr>
            <a:r>
              <a:rPr lang="ro-RO" sz="3600" b="1" dirty="0"/>
              <a:t>H</a:t>
            </a:r>
            <a:r>
              <a:rPr lang="en-US" sz="3600" b="1" dirty="0" err="1"/>
              <a:t>ypoglycemic</a:t>
            </a:r>
            <a:r>
              <a:rPr lang="en-US" sz="3600" b="1" dirty="0"/>
              <a:t> effect</a:t>
            </a:r>
            <a:endParaRPr lang="en-US" sz="3600" b="1" strike="noStrike" spc="-1" dirty="0">
              <a:latin typeface="Arial"/>
            </a:endParaRPr>
          </a:p>
        </p:txBody>
      </p:sp>
      <p:sp>
        <p:nvSpPr>
          <p:cNvPr id="41" name="CustomShape 21">
            <a:extLst>
              <a:ext uri="{FF2B5EF4-FFF2-40B4-BE49-F238E27FC236}">
                <a16:creationId xmlns:a16="http://schemas.microsoft.com/office/drawing/2014/main" id="{6534F11D-650C-4B1A-B68F-CD1EBBDCBA5A}"/>
              </a:ext>
            </a:extLst>
          </p:cNvPr>
          <p:cNvSpPr/>
          <p:nvPr/>
        </p:nvSpPr>
        <p:spPr>
          <a:xfrm rot="16200000" flipH="1">
            <a:off x="13539994" y="21648452"/>
            <a:ext cx="1782150" cy="5061891"/>
          </a:xfrm>
          <a:prstGeom prst="downArrow">
            <a:avLst>
              <a:gd name="adj1" fmla="val 50000"/>
              <a:gd name="adj2" fmla="val 50000"/>
            </a:avLst>
          </a:prstGeom>
          <a:solidFill>
            <a:schemeClr val="accent3">
              <a:lumMod val="50000"/>
            </a:schemeClr>
          </a:solidFill>
          <a:ln>
            <a:round/>
          </a:ln>
        </p:spPr>
        <p:style>
          <a:lnRef idx="2">
            <a:schemeClr val="accent1">
              <a:shade val="50000"/>
            </a:schemeClr>
          </a:lnRef>
          <a:fillRef idx="1">
            <a:schemeClr val="accent1"/>
          </a:fillRef>
          <a:effectRef idx="0">
            <a:schemeClr val="accent1"/>
          </a:effectRef>
          <a:fontRef idx="minor"/>
        </p:style>
      </p:sp>
      <p:sp>
        <p:nvSpPr>
          <p:cNvPr id="43" name="CustomShape 21">
            <a:extLst>
              <a:ext uri="{FF2B5EF4-FFF2-40B4-BE49-F238E27FC236}">
                <a16:creationId xmlns:a16="http://schemas.microsoft.com/office/drawing/2014/main" id="{331D86D6-606F-4996-8460-1FC3018C6137}"/>
              </a:ext>
            </a:extLst>
          </p:cNvPr>
          <p:cNvSpPr/>
          <p:nvPr/>
        </p:nvSpPr>
        <p:spPr>
          <a:xfrm rot="3003585" flipH="1">
            <a:off x="15072196" y="26232677"/>
            <a:ext cx="1346793" cy="3448085"/>
          </a:xfrm>
          <a:prstGeom prst="downArrow">
            <a:avLst>
              <a:gd name="adj1" fmla="val 50000"/>
              <a:gd name="adj2" fmla="val 50000"/>
            </a:avLst>
          </a:prstGeom>
          <a:solidFill>
            <a:schemeClr val="accent3">
              <a:lumMod val="50000"/>
            </a:schemeClr>
          </a:solidFill>
          <a:ln>
            <a:round/>
          </a:ln>
        </p:spPr>
        <p:style>
          <a:lnRef idx="2">
            <a:schemeClr val="accent1">
              <a:shade val="50000"/>
            </a:schemeClr>
          </a:lnRef>
          <a:fillRef idx="1">
            <a:schemeClr val="accent1"/>
          </a:fillRef>
          <a:effectRef idx="0">
            <a:schemeClr val="accent1"/>
          </a:effectRef>
          <a:fontRef idx="minor"/>
        </p:style>
      </p:sp>
      <p:sp>
        <p:nvSpPr>
          <p:cNvPr id="58" name="CustomShape 8">
            <a:extLst>
              <a:ext uri="{FF2B5EF4-FFF2-40B4-BE49-F238E27FC236}">
                <a16:creationId xmlns:a16="http://schemas.microsoft.com/office/drawing/2014/main" id="{68923453-2285-4438-9CB3-0B9A70282F16}"/>
              </a:ext>
            </a:extLst>
          </p:cNvPr>
          <p:cNvSpPr/>
          <p:nvPr/>
        </p:nvSpPr>
        <p:spPr>
          <a:xfrm>
            <a:off x="346032" y="41262070"/>
            <a:ext cx="29576795" cy="1090649"/>
          </a:xfrm>
          <a:prstGeom prst="roundRect">
            <a:avLst>
              <a:gd name="adj" fmla="val 16667"/>
            </a:avLst>
          </a:prstGeom>
          <a:noFill/>
          <a:ln w="63500">
            <a:solidFill>
              <a:srgbClr val="FFFF00"/>
            </a:solidFill>
            <a:round/>
          </a:ln>
          <a:effectLst/>
        </p:spPr>
        <p:txBody>
          <a:bodyPr lIns="27594" tIns="14349" rIns="27594" bIns="14349">
            <a:noAutofit/>
          </a:bodyPr>
          <a:lstStyle/>
          <a:p>
            <a:pPr marL="0" marR="0" lvl="0" indent="0" algn="just" defTabSz="280355" eaLnBrk="1" fontAlgn="auto" latinLnBrk="0" hangingPunct="1">
              <a:lnSpc>
                <a:spcPct val="100000"/>
              </a:lnSpc>
              <a:spcBef>
                <a:spcPts val="0"/>
              </a:spcBef>
              <a:spcAft>
                <a:spcPts val="0"/>
              </a:spcAft>
              <a:buClrTx/>
              <a:buSzTx/>
              <a:buFontTx/>
              <a:buNone/>
              <a:tabLst/>
              <a:defRPr/>
            </a:pPr>
            <a:r>
              <a:rPr kumimoji="0" lang="en-US" sz="6000" b="1" i="0" u="none" strike="noStrike" kern="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ACKNOWLEDGMENTS: </a:t>
            </a:r>
            <a:r>
              <a:rPr kumimoji="0" lang="en-US" sz="6000" b="1" i="1" u="none" strike="noStrike" kern="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This research subproject: 011001 </a:t>
            </a:r>
            <a:endParaRPr kumimoji="0" lang="en-US" sz="1400" b="0" i="0" u="none" strike="noStrike" kern="0" cap="none" spc="0" normalizeH="0" baseline="0" noProof="0" dirty="0">
              <a:ln>
                <a:noFill/>
              </a:ln>
              <a:solidFill>
                <a:prstClr val="black"/>
              </a:solidFill>
              <a:effectLst/>
              <a:uLnTx/>
              <a:uFillTx/>
            </a:endParaRPr>
          </a:p>
        </p:txBody>
      </p:sp>
      <p:pic>
        <p:nvPicPr>
          <p:cNvPr id="5" name="Picture 4">
            <a:extLst>
              <a:ext uri="{FF2B5EF4-FFF2-40B4-BE49-F238E27FC236}">
                <a16:creationId xmlns:a16="http://schemas.microsoft.com/office/drawing/2014/main" id="{B412BBD4-0175-465B-8579-1271F029A2E9}"/>
              </a:ext>
            </a:extLst>
          </p:cNvPr>
          <p:cNvPicPr>
            <a:picLocks noChangeAspect="1"/>
          </p:cNvPicPr>
          <p:nvPr/>
        </p:nvPicPr>
        <p:blipFill rotWithShape="1">
          <a:blip r:embed="rId6">
            <a:extLst>
              <a:ext uri="{28A0092B-C50C-407E-A947-70E740481C1C}">
                <a14:useLocalDpi xmlns:a14="http://schemas.microsoft.com/office/drawing/2010/main" val="0"/>
              </a:ext>
            </a:extLst>
          </a:blip>
          <a:srcRect b="6535"/>
          <a:stretch/>
        </p:blipFill>
        <p:spPr>
          <a:xfrm>
            <a:off x="16962012" y="21978693"/>
            <a:ext cx="10646501" cy="6633880"/>
          </a:xfrm>
          <a:prstGeom prst="rect">
            <a:avLst/>
          </a:prstGeom>
        </p:spPr>
      </p:pic>
      <p:sp>
        <p:nvSpPr>
          <p:cNvPr id="12" name="CustomShape 1">
            <a:extLst>
              <a:ext uri="{FF2B5EF4-FFF2-40B4-BE49-F238E27FC236}">
                <a16:creationId xmlns:a16="http://schemas.microsoft.com/office/drawing/2014/main" id="{98A8B79A-C075-2A0C-2DAC-C1BC5796A6BE}"/>
              </a:ext>
            </a:extLst>
          </p:cNvPr>
          <p:cNvSpPr/>
          <p:nvPr/>
        </p:nvSpPr>
        <p:spPr>
          <a:xfrm>
            <a:off x="406549" y="8653761"/>
            <a:ext cx="29320074" cy="2313722"/>
          </a:xfrm>
          <a:prstGeom prst="rect">
            <a:avLst/>
          </a:prstGeom>
          <a:noFill/>
          <a:ln w="187200">
            <a:solidFill>
              <a:srgbClr val="FFFF00"/>
            </a:solidFill>
            <a:round/>
          </a:ln>
        </p:spPr>
        <p:style>
          <a:lnRef idx="0">
            <a:scrgbClr r="0" g="0" b="0"/>
          </a:lnRef>
          <a:fillRef idx="0">
            <a:scrgbClr r="0" g="0" b="0"/>
          </a:fillRef>
          <a:effectRef idx="0">
            <a:scrgbClr r="0" g="0" b="0"/>
          </a:effectRef>
          <a:fontRef idx="minor"/>
        </p:style>
        <p:txBody>
          <a:bodyPr lIns="90000" tIns="46800" rIns="90000" bIns="46800">
            <a:noAutofit/>
          </a:bodyPr>
          <a:lstStyle/>
          <a:p>
            <a:pPr lvl="0" algn="just"/>
            <a:r>
              <a:rPr lang="en-US" sz="4800" b="1" strike="noStrike" spc="-1" dirty="0">
                <a:solidFill>
                  <a:srgbClr val="000000"/>
                </a:solidFill>
                <a:latin typeface="Arial"/>
                <a:ea typeface="DejaVu Sans"/>
              </a:rPr>
              <a:t>INTRODUCTION:</a:t>
            </a:r>
            <a:r>
              <a:rPr lang="en-US" sz="4800" b="1" spc="-1" dirty="0">
                <a:solidFill>
                  <a:srgbClr val="000000"/>
                </a:solidFill>
              </a:rPr>
              <a:t>  Given that diabetes impairs the hormonal regulation of glycemia and insulin, Rubus </a:t>
            </a:r>
            <a:r>
              <a:rPr lang="en-US" sz="4800" b="1" spc="-1" dirty="0" err="1">
                <a:solidFill>
                  <a:srgbClr val="000000"/>
                </a:solidFill>
              </a:rPr>
              <a:t>fruticosus</a:t>
            </a:r>
            <a:r>
              <a:rPr lang="en-US" sz="4800" b="1" spc="-1" dirty="0">
                <a:solidFill>
                  <a:srgbClr val="000000"/>
                </a:solidFill>
              </a:rPr>
              <a:t> stands out as a promising therapeutic resource due to its rich content of polyphenols and flavonoids with proven hypoglycemic and metabolic protective effects.</a:t>
            </a:r>
            <a:endParaRPr lang="en-US" sz="4800" spc="-1" dirty="0">
              <a:solidFill>
                <a:prstClr val="black"/>
              </a:solidFill>
            </a:endParaRPr>
          </a:p>
        </p:txBody>
      </p:sp>
      <p:pic>
        <p:nvPicPr>
          <p:cNvPr id="13" name="Picture 12">
            <a:extLst>
              <a:ext uri="{FF2B5EF4-FFF2-40B4-BE49-F238E27FC236}">
                <a16:creationId xmlns:a16="http://schemas.microsoft.com/office/drawing/2014/main" id="{0EA4C4A3-8568-B3F8-20CC-A34FFBD44750}"/>
              </a:ext>
            </a:extLst>
          </p:cNvPr>
          <p:cNvPicPr>
            <a:picLocks noChangeAspect="1"/>
          </p:cNvPicPr>
          <p:nvPr/>
        </p:nvPicPr>
        <p:blipFill>
          <a:blip r:embed="rId7"/>
          <a:stretch>
            <a:fillRect/>
          </a:stretch>
        </p:blipFill>
        <p:spPr>
          <a:xfrm>
            <a:off x="1751270" y="22074796"/>
            <a:ext cx="10007013" cy="6671342"/>
          </a:xfrm>
          <a:prstGeom prst="rect">
            <a:avLst/>
          </a:prstGeom>
        </p:spPr>
      </p:pic>
      <p:pic>
        <p:nvPicPr>
          <p:cNvPr id="2" name="Picture 1">
            <a:extLst>
              <a:ext uri="{FF2B5EF4-FFF2-40B4-BE49-F238E27FC236}">
                <a16:creationId xmlns:a16="http://schemas.microsoft.com/office/drawing/2014/main" id="{B0E58669-766E-2787-7A54-0FE6990261AD}"/>
              </a:ext>
            </a:extLst>
          </p:cNvPr>
          <p:cNvPicPr>
            <a:picLocks noChangeAspect="1"/>
          </p:cNvPicPr>
          <p:nvPr/>
        </p:nvPicPr>
        <p:blipFill>
          <a:blip r:embed="rId8"/>
          <a:stretch>
            <a:fillRect/>
          </a:stretch>
        </p:blipFill>
        <p:spPr>
          <a:xfrm>
            <a:off x="6981032" y="29052291"/>
            <a:ext cx="14065330" cy="7652401"/>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848</TotalTime>
  <Words>386</Words>
  <Application>Microsoft Office PowerPoint</Application>
  <PresentationFormat>Custom</PresentationFormat>
  <Paragraphs>15</Paragraphs>
  <Slides>1</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Arial</vt:lpstr>
      <vt:lpstr>Noto Sans CJK SC Regular</vt:lpstr>
      <vt:lpstr>Symbol</vt:lpstr>
      <vt:lpstr>Times New Roman</vt:lpstr>
      <vt:lpstr>Wingdings</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Rectorat</dc:creator>
  <dc:description/>
  <cp:lastModifiedBy>Adriana</cp:lastModifiedBy>
  <cp:revision>235</cp:revision>
  <dcterms:created xsi:type="dcterms:W3CDTF">2006-08-16T00:00:00Z</dcterms:created>
  <dcterms:modified xsi:type="dcterms:W3CDTF">2026-09-14T09:50:08Z</dcterms:modified>
  <dc:language>en-US</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ppVersion">
    <vt:lpwstr>14.0000</vt:lpwstr>
  </property>
  <property fmtid="{D5CDD505-2E9C-101B-9397-08002B2CF9AE}" pid="3" name="HiddenSlides">
    <vt:i4>0</vt:i4>
  </property>
  <property fmtid="{D5CDD505-2E9C-101B-9397-08002B2CF9AE}" pid="4" name="HyperlinksChanged">
    <vt:bool>false</vt:bool>
  </property>
  <property fmtid="{D5CDD505-2E9C-101B-9397-08002B2CF9AE}" pid="5" name="LinksUpToDate">
    <vt:bool>false</vt:bool>
  </property>
  <property fmtid="{D5CDD505-2E9C-101B-9397-08002B2CF9AE}" pid="6" name="MMClips">
    <vt:i4>0</vt:i4>
  </property>
  <property fmtid="{D5CDD505-2E9C-101B-9397-08002B2CF9AE}" pid="7" name="Notes">
    <vt:i4>1</vt:i4>
  </property>
  <property fmtid="{D5CDD505-2E9C-101B-9397-08002B2CF9AE}" pid="8" name="PresentationFormat">
    <vt:lpwstr>Произвольный</vt:lpwstr>
  </property>
  <property fmtid="{D5CDD505-2E9C-101B-9397-08002B2CF9AE}" pid="9" name="ScaleCrop">
    <vt:bool>false</vt:bool>
  </property>
  <property fmtid="{D5CDD505-2E9C-101B-9397-08002B2CF9AE}" pid="10" name="ShareDoc">
    <vt:bool>false</vt:bool>
  </property>
  <property fmtid="{D5CDD505-2E9C-101B-9397-08002B2CF9AE}" pid="11" name="Slides">
    <vt:i4>1</vt:i4>
  </property>
</Properties>
</file>