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58" r:id="rId2"/>
  </p:sldIdLst>
  <p:sldSz cx="12192000" cy="6858000"/>
  <p:notesSz cx="9144000" cy="6858000"/>
  <p:defaultTextStyle>
    <a:defPPr>
      <a:defRPr lang="en-US"/>
    </a:defPPr>
    <a:lvl1pPr marL="0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1pPr>
    <a:lvl2pPr marL="94572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2pPr>
    <a:lvl3pPr marL="189143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3pPr>
    <a:lvl4pPr marL="283714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4pPr>
    <a:lvl5pPr marL="378286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5pPr>
    <a:lvl6pPr marL="472857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6pPr>
    <a:lvl7pPr marL="567428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7pPr>
    <a:lvl8pPr marL="661999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8pPr>
    <a:lvl9pPr marL="756571" algn="l" defTabSz="94572" rtl="0" eaLnBrk="1" latinLnBrk="0" hangingPunct="1">
      <a:defRPr sz="3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0F7"/>
    <a:srgbClr val="1777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2" autoAdjust="0"/>
    <p:restoredTop sz="90985" autoAdjust="0"/>
  </p:normalViewPr>
  <p:slideViewPr>
    <p:cSldViewPr snapToGrid="0">
      <p:cViewPr varScale="1">
        <p:scale>
          <a:sx n="101" d="100"/>
          <a:sy n="101" d="100"/>
        </p:scale>
        <p:origin x="7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9B356-D332-4F59-A07D-E5F09C86B24F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2247E-4CF5-4E87-965F-A30AABECD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9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1pPr>
    <a:lvl2pPr marL="207386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2pPr>
    <a:lvl3pPr marL="414772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3pPr>
    <a:lvl4pPr marL="622158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4pPr>
    <a:lvl5pPr marL="829544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5pPr>
    <a:lvl6pPr marL="1036930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6pPr>
    <a:lvl7pPr marL="1244316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7pPr>
    <a:lvl8pPr marL="1451701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8pPr>
    <a:lvl9pPr marL="1659087" algn="l" defTabSz="414772" rtl="0" eaLnBrk="1" latinLnBrk="0" hangingPunct="1">
      <a:defRPr sz="5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MD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2247E-4CF5-4E87-965F-A30AABECD6A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66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97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9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46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26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71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30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99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8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3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5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83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BCBB2-9C95-4568-A35B-154A72ECD64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DED53-1593-4A63-9867-CC21F10AA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35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1774D6-C7BE-06F5-5D42-2D6AACC52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57" y="186155"/>
            <a:ext cx="1208767" cy="1556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ED390D-5CB8-D97A-9E73-BFB8D6E34486}"/>
              </a:ext>
            </a:extLst>
          </p:cNvPr>
          <p:cNvSpPr txBox="1"/>
          <p:nvPr/>
        </p:nvSpPr>
        <p:spPr>
          <a:xfrm>
            <a:off x="1632622" y="68164"/>
            <a:ext cx="8946632" cy="95410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defTabSz="12981545">
              <a:defRPr/>
            </a:pP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MOLDOVA STATE UNIVERSITY</a:t>
            </a:r>
          </a:p>
          <a:p>
            <a:pPr algn="ctr" defTabSz="12981545">
              <a:tabLst>
                <a:tab pos="3554744" algn="l"/>
              </a:tabLst>
              <a:defRPr/>
            </a:pP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INSTITUTE OF GENETICS, PHYSIOLOGY AND PLANT PROTECTION</a:t>
            </a:r>
            <a:endParaRPr lang="ro-RO" sz="14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489188">
              <a:defRPr/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Scientific Research </a:t>
            </a:r>
            <a:r>
              <a:rPr lang="en-US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</a:t>
            </a:r>
            <a:r>
              <a:rPr lang="ro-RO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Aromatic</a:t>
            </a:r>
            <a:r>
              <a:rPr lang="ro-RO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</a:t>
            </a:r>
            <a:r>
              <a:rPr lang="en-US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</a:t>
            </a:r>
            <a:r>
              <a:rPr lang="ro-RO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o-RO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en-US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200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lants</a:t>
            </a:r>
            <a:r>
              <a:rPr lang="en-US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ctr" defTabSz="12981545">
              <a:defRPr/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200" b="1" kern="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 Alexei Mateevici str., MD2009, Chisinau, Republic of Moldova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9E44E8-ACC8-59F1-92E2-FB0CD1239DBA}"/>
              </a:ext>
            </a:extLst>
          </p:cNvPr>
          <p:cNvSpPr txBox="1"/>
          <p:nvPr/>
        </p:nvSpPr>
        <p:spPr>
          <a:xfrm>
            <a:off x="2143124" y="1023873"/>
            <a:ext cx="761047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INBREED LINES OF CLARY SAGE (S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alvia sclarea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67025" y="1416512"/>
            <a:ext cx="6886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74643" eaLnBrk="0" hangingPunct="0"/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Zinaida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BALMU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*,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Ludmila COTELEA, Violeta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BUTNARA</a:t>
            </a:r>
            <a:r>
              <a:rPr lang="ro-RO" sz="1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algn="ctr" defTabSz="574643" eaLnBrk="0" hangingPunct="0"/>
            <a:r>
              <a:rPr lang="en-US" sz="12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1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zinaida.balmus@sti.usm.md</a:t>
            </a:r>
            <a:endParaRPr lang="ru-RU" sz="1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1599" y="6082190"/>
            <a:ext cx="11712561" cy="442435"/>
          </a:xfrm>
          <a:prstGeom prst="roundRect">
            <a:avLst>
              <a:gd name="adj" fmla="val 24456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ru-RU" sz="1100" b="1" i="1" u="sng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  <a:r>
              <a:rPr lang="en-US" altLang="ru-RU" sz="1100" b="1" u="sng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study was supported by the research project </a:t>
            </a:r>
            <a:r>
              <a:rPr lang="ro-RO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011102 </a:t>
            </a:r>
            <a:r>
              <a:rPr lang="ro-RO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Increasing and conservation genetic diversity, agricultural crop breeding in the context of climate change</a:t>
            </a:r>
            <a:r>
              <a:rPr lang="en-US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MD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funded by </a:t>
            </a:r>
            <a:r>
              <a:rPr lang="ru-RU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Ministry of Education and Research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170252-171A-79BE-0A80-A07A55D67C36}"/>
              </a:ext>
            </a:extLst>
          </p:cNvPr>
          <p:cNvSpPr txBox="1"/>
          <p:nvPr/>
        </p:nvSpPr>
        <p:spPr>
          <a:xfrm>
            <a:off x="221599" y="1858947"/>
            <a:ext cx="7169801" cy="41626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MD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improvement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clary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MD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ru-MD" sz="1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sclarea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diversify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advanced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degree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flowering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vegetation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varieties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resistant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abiotic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capable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ensuring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raw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unique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correlation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M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biological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63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achieved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closing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inflorescence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isolater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beginning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flowering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pollination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pollen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distillation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Ginsberg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apparatus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accordance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internationally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accepted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crop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o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flowering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sedge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vegetation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depends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pedoclimatic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thermal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seedlings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emergence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rosette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adherence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cultivation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 a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conducted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full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flowering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vegetation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Finally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2% (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matter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 97-11 S6– 2.076%; M-69 428-82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2.227 %; M-69 815-82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2.140 %. Lines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1.5 %: AP 2-11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1.642 %; AP 11-11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1.630 %; AP 28-11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1.221 %; AP 30-11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1.912 %; AP 32-11 S6– 1.719%; AP 66-11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1.643 %; NC 98-11 S6– 1.810%; NC 11-11 S6– 1.753 %; NC 38-11 S6– 1.646 %; NC 98-11 S6– 1.810%,; AP 67-11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1,573 %; NC 6 -11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1,356 %; NC 4 -11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1.358 %; NC 11 -11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1,753 %; NC 19 -11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1.499 %; NC 38 -11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1.646 %; NC 98 -11 S</a:t>
            </a:r>
            <a:r>
              <a:rPr lang="ru-MD" sz="11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1.810 %,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o-RO" sz="11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Conclusion: 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divided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affected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degeneration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unaffected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degeneration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appear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morphogenesis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valuable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breeding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Inbreed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exceptional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creation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MD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hybrids</a:t>
            </a:r>
            <a:r>
              <a:rPr lang="ru-MD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o-MD" sz="11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words:</a:t>
            </a:r>
            <a:r>
              <a:rPr lang="en-US" sz="115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11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Clary sage,</a:t>
            </a:r>
            <a:r>
              <a:rPr lang="en-US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inbred lines</a:t>
            </a:r>
            <a:r>
              <a:rPr lang="ro-MD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essential oil</a:t>
            </a:r>
            <a:r>
              <a:rPr lang="ro-MD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1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2320887-33AF-1A16-8AC7-3C973B65A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8533" y="1878177"/>
            <a:ext cx="4511868" cy="410960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DC6508F-81A1-3965-1624-EC8E6CA8A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8876" y="701632"/>
            <a:ext cx="1885285" cy="95410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F5EDCC8-3763-7B6D-E938-7E87C2707C28}"/>
              </a:ext>
            </a:extLst>
          </p:cNvPr>
          <p:cNvSpPr txBox="1"/>
          <p:nvPr/>
        </p:nvSpPr>
        <p:spPr>
          <a:xfrm>
            <a:off x="809625" y="6484306"/>
            <a:ext cx="10896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SCIENCES IN THE DIALOGUE OF GENERATIONS</a:t>
            </a:r>
            <a:r>
              <a:rPr lang="ro-MD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National Conference with International Participation, edition IX</a:t>
            </a:r>
            <a:r>
              <a:rPr lang="ro-MD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b="1" baseline="30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 21-22, Chisinau, Republic of Moldova, 2026</a:t>
            </a:r>
            <a:r>
              <a:rPr lang="en-US" sz="1000" b="1" dirty="0"/>
              <a:t> </a:t>
            </a:r>
            <a:endParaRPr lang="ru-MD" sz="1000" b="1" dirty="0"/>
          </a:p>
        </p:txBody>
      </p:sp>
    </p:spTree>
    <p:extLst>
      <p:ext uri="{BB962C8B-B14F-4D97-AF65-F5344CB8AC3E}">
        <p14:creationId xmlns:p14="http://schemas.microsoft.com/office/powerpoint/2010/main" val="4229586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2771</TotalTime>
  <Words>631</Words>
  <Application>Microsoft Office PowerPoint</Application>
  <PresentationFormat>Широкоэкранный</PresentationFormat>
  <Paragraphs>15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BalmusZ</dc:creator>
  <cp:lastModifiedBy>Zinaida Balmuş</cp:lastModifiedBy>
  <cp:revision>132</cp:revision>
  <dcterms:created xsi:type="dcterms:W3CDTF">2024-09-09T09:12:02Z</dcterms:created>
  <dcterms:modified xsi:type="dcterms:W3CDTF">2026-09-17T09:10:19Z</dcterms:modified>
</cp:coreProperties>
</file>