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_rels/slideMaster11.xml.rels" ContentType="application/vnd.openxmlformats-package.relationships+xml"/>
  <Override PartName="/ppt/slideMasters/_rels/slideMaster5.xml.rels" ContentType="application/vnd.openxmlformats-package.relationships+xml"/>
  <Override PartName="/ppt/slideMasters/_rels/slideMaster10.xml.rels" ContentType="application/vnd.openxmlformats-package.relationships+xml"/>
  <Override PartName="/ppt/slideMasters/_rels/slideMaster4.xml.rels" ContentType="application/vnd.openxmlformats-package.relationships+xml"/>
  <Override PartName="/ppt/slideMasters/_rels/slideMaster9.xml.rels" ContentType="application/vnd.openxmlformats-package.relationships+xml"/>
  <Override PartName="/ppt/slideMasters/_rels/slideMaster8.xml.rels" ContentType="application/vnd.openxmlformats-package.relationships+xml"/>
  <Override PartName="/ppt/slideMasters/_rels/slideMaster7.xml.rels" ContentType="application/vnd.openxmlformats-package.relationships+xml"/>
  <Override PartName="/ppt/slideMasters/_rels/slideMaster6.xml.rels" ContentType="application/vnd.openxmlformats-package.relationships+xml"/>
  <Override PartName="/ppt/slideMasters/_rels/slideMaster3.xml.rels" ContentType="application/vnd.openxmlformats-package.relationships+xml"/>
  <Override PartName="/ppt/slideMasters/_rels/slideMaster2.xml.rels" ContentType="application/vnd.openxmlformats-package.relationships+xml"/>
  <Override PartName="/ppt/slideMasters/_rels/slideMaster1.xml.rels" ContentType="application/vnd.openxmlformats-package.relationship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presProps.xml" ContentType="application/vnd.openxmlformats-officedocument.presentationml.presProps+xml"/>
  <Override PartName="/ppt/theme/theme1.xml" ContentType="application/vnd.openxmlformats-officedocument.theme+xml"/>
  <Override PartName="/ppt/theme/theme1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slideLayouts/_rels/slideLayout9.xml.rels" ContentType="application/vnd.openxmlformats-package.relationships+xml"/>
  <Override PartName="/ppt/slideLayouts/_rels/slideLayout8.xml.rels" ContentType="application/vnd.openxmlformats-package.relationships+xml"/>
  <Override PartName="/ppt/slideLayouts/_rels/slideLayout7.xml.rels" ContentType="application/vnd.openxmlformats-package.relationships+xml"/>
  <Override PartName="/ppt/slideLayouts/_rels/slideLayout11.xml.rels" ContentType="application/vnd.openxmlformats-package.relationships+xml"/>
  <Override PartName="/ppt/slideLayouts/_rels/slideLayout3.xml.rels" ContentType="application/vnd.openxmlformats-package.relationships+xml"/>
  <Override PartName="/ppt/slideLayouts/_rels/slideLayout6.xml.rels" ContentType="application/vnd.openxmlformats-package.relationships+xml"/>
  <Override PartName="/ppt/slideLayouts/_rels/slideLayout10.xml.rels" ContentType="application/vnd.openxmlformats-package.relationships+xml"/>
  <Override PartName="/ppt/slideLayouts/_rels/slideLayout2.xml.rels" ContentType="application/vnd.openxmlformats-package.relationships+xml"/>
  <Override PartName="/ppt/slideLayouts/_rels/slideLayout5.xml.rels" ContentType="application/vnd.openxmlformats-package.relationships+xml"/>
  <Override PartName="/ppt/slideLayouts/_rels/slideLayout4.xml.rels" ContentType="application/vnd.openxmlformats-package.relationships+xml"/>
  <Override PartName="/ppt/slideLayouts/_rels/slideLayout1.xml.rels" ContentType="application/vnd.openxmlformats-package.relationshi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10.xml" ContentType="application/vnd.openxmlformats-officedocument.presentationml.slideLayout+xml"/>
  <Override PartName="/ppt/slideLayouts/slideLayout6.xml" ContentType="application/vnd.openxmlformats-officedocument.presentationml.slideLayout+xml"/>
  <Override PartName="/ppt/slideLayouts/slideLayout11.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s/_rels/slide1.xml.rels" ContentType="application/vnd.openxmlformats-package.relationships+xml"/>
  <Override PartName="/ppt/slides/slide1.xml" ContentType="application/vnd.openxmlformats-officedocument.presentationml.slide+xml"/>
  <Override PartName="/ppt/_rels/presentation.xml.rels" ContentType="application/vnd.openxmlformats-package.relationships+xml"/>
  <Override PartName="/ppt/media/image1.png" ContentType="image/png"/>
  <Override PartName="/ppt/media/image2.png" ContentType="image/pn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50" r:id="rId3"/>
    <p:sldMasterId id="2147483652" r:id="rId4"/>
    <p:sldMasterId id="2147483654" r:id="rId5"/>
    <p:sldMasterId id="2147483656" r:id="rId6"/>
    <p:sldMasterId id="2147483658" r:id="rId7"/>
    <p:sldMasterId id="2147483660" r:id="rId8"/>
    <p:sldMasterId id="2147483662" r:id="rId9"/>
    <p:sldMasterId id="2147483664" r:id="rId10"/>
    <p:sldMasterId id="2147483666" r:id="rId11"/>
    <p:sldMasterId id="2147483668" r:id="rId12"/>
  </p:sldMasterIdLst>
  <p:sldIdLst>
    <p:sldId id="256" r:id="rId13"/>
  </p:sldIdLst>
  <p:sldSz cx="12192000" cy="6858000"/>
  <p:notesSz cx="7559675" cy="10691813"/>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Master" Target="slideMasters/slideMaster5.xml"/><Relationship Id="rId7" Type="http://schemas.openxmlformats.org/officeDocument/2006/relationships/slideMaster" Target="slideMasters/slideMaster6.xml"/><Relationship Id="rId8" Type="http://schemas.openxmlformats.org/officeDocument/2006/relationships/slideMaster" Target="slideMasters/slideMaster7.xml"/><Relationship Id="rId9" Type="http://schemas.openxmlformats.org/officeDocument/2006/relationships/slideMaster" Target="slideMasters/slideMaster8.xml"/><Relationship Id="rId10" Type="http://schemas.openxmlformats.org/officeDocument/2006/relationships/slideMaster" Target="slideMasters/slideMaster9.xml"/><Relationship Id="rId11" Type="http://schemas.openxmlformats.org/officeDocument/2006/relationships/slideMaster" Target="slideMasters/slideMaster10.xml"/><Relationship Id="rId12" Type="http://schemas.openxmlformats.org/officeDocument/2006/relationships/slideMaster" Target="slideMasters/slideMaster11.xml"/><Relationship Id="rId13" Type="http://schemas.openxmlformats.org/officeDocument/2006/relationships/slide" Target="slides/slide1.xml"/><Relationship Id="rId14" Type="http://schemas.openxmlformats.org/officeDocument/2006/relationships/presProps" Target="presProps.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1.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Титульный слайд">
    <p:spTree>
      <p:nvGrpSpPr>
        <p:cNvPr id="1" name=""/>
        <p:cNvGrpSpPr/>
        <p:nvPr/>
      </p:nvGrpSpPr>
      <p:grpSpPr>
        <a:xfrm>
          <a:off x="0" y="0"/>
          <a:ext cx="0" cy="0"/>
          <a:chOff x="0" y="0"/>
          <a:chExt cx="0" cy="0"/>
        </a:xfrm>
      </p:grpSpPr>
      <p:sp>
        <p:nvSpPr>
          <p:cNvPr id="4"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en-US" sz="1800" spc="-1" strike="noStrike">
              <a:solidFill>
                <a:schemeClr val="dk1"/>
              </a:solidFill>
              <a:latin typeface="Aptos"/>
            </a:endParaRPr>
          </a:p>
        </p:txBody>
      </p:sp>
      <p:sp>
        <p:nvSpPr>
          <p:cNvPr id="5" name="PlaceHolder 2"/>
          <p:cNvSpPr>
            <a:spLocks noGrp="1"/>
          </p:cNvSpPr>
          <p:nvPr>
            <p:ph type="subTitle"/>
          </p:nvPr>
        </p:nvSpPr>
        <p:spPr>
          <a:xfrm>
            <a:off x="609480" y="1604520"/>
            <a:ext cx="10972440" cy="3977280"/>
          </a:xfrm>
          <a:prstGeom prst="rect">
            <a:avLst/>
          </a:prstGeom>
          <a:noFill/>
          <a:ln w="0">
            <a:noFill/>
          </a:ln>
        </p:spPr>
        <p:txBody>
          <a:bodyPr lIns="0" rIns="0" tIns="0" bIns="0" anchor="ctr">
            <a:noAutofit/>
          </a:bodyPr>
          <a:p>
            <a:pPr indent="0" algn="ctr">
              <a:buNone/>
            </a:pPr>
            <a:endParaRPr b="0" lang="ru-RU" sz="3200" spc="-1" strike="noStrike">
              <a:solidFill>
                <a:srgbClr val="000000"/>
              </a:solidFill>
              <a:latin typeface="Arial"/>
            </a:endParaRPr>
          </a:p>
        </p:txBody>
      </p:sp>
      <p:sp>
        <p:nvSpPr>
          <p:cNvPr id="4" name="PlaceHolder 3"/>
          <p:cNvSpPr>
            <a:spLocks noGrp="1"/>
          </p:cNvSpPr>
          <p:nvPr>
            <p:ph type="ftr" idx="2"/>
          </p:nvPr>
        </p:nvSpPr>
        <p:spPr/>
        <p:txBody>
          <a:bodyPr/>
          <a:p>
            <a:r>
              <a:t>Footer</a:t>
            </a:r>
          </a:p>
        </p:txBody>
      </p:sp>
      <p:sp>
        <p:nvSpPr>
          <p:cNvPr id="5" name="PlaceHolder 4"/>
          <p:cNvSpPr>
            <a:spLocks noGrp="1"/>
          </p:cNvSpPr>
          <p:nvPr>
            <p:ph type="sldNum" idx="3"/>
          </p:nvPr>
        </p:nvSpPr>
        <p:spPr/>
        <p:txBody>
          <a:bodyPr/>
          <a:p>
            <a:fld id="{038B41C3-82E3-464F-86AF-F34A6F5E6994}" type="slidenum">
              <a:t>&lt;#&gt;</a:t>
            </a:fld>
          </a:p>
        </p:txBody>
      </p:sp>
      <p:sp>
        <p:nvSpPr>
          <p:cNvPr id="6" name="PlaceHolder 5"/>
          <p:cNvSpPr>
            <a:spLocks noGrp="1"/>
          </p:cNvSpPr>
          <p:nvPr>
            <p:ph type="dt" idx="1"/>
          </p:nvPr>
        </p:nvSpPr>
        <p:spPr/>
        <p:txBody>
          <a:bodyPr/>
          <a:p>
            <a:r>
              <a:rPr lang="ru-RU"/>
              <a:t/>
            </a: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Заголовок и вертикальный текст">
    <p:spTree>
      <p:nvGrpSpPr>
        <p:cNvPr id="1" name=""/>
        <p:cNvGrpSpPr/>
        <p:nvPr/>
      </p:nvGrpSpPr>
      <p:grpSpPr>
        <a:xfrm>
          <a:off x="0" y="0"/>
          <a:ext cx="0" cy="0"/>
          <a:chOff x="0" y="0"/>
          <a:chExt cx="0" cy="0"/>
        </a:xfrm>
      </p:grpSpPr>
      <p:sp>
        <p:nvSpPr>
          <p:cNvPr id="2" name="PlaceHolder 1"/>
          <p:cNvSpPr>
            <a:spLocks noGrp="1"/>
          </p:cNvSpPr>
          <p:nvPr>
            <p:ph type="ftr" idx="5"/>
          </p:nvPr>
        </p:nvSpPr>
        <p:spPr/>
        <p:txBody>
          <a:bodyPr/>
          <a:p>
            <a:r>
              <a:t>Footer</a:t>
            </a:r>
          </a:p>
        </p:txBody>
      </p:sp>
      <p:sp>
        <p:nvSpPr>
          <p:cNvPr id="3" name="PlaceHolder 2"/>
          <p:cNvSpPr>
            <a:spLocks noGrp="1"/>
          </p:cNvSpPr>
          <p:nvPr>
            <p:ph type="sldNum" idx="6"/>
          </p:nvPr>
        </p:nvSpPr>
        <p:spPr/>
        <p:txBody>
          <a:bodyPr/>
          <a:p>
            <a:fld id="{71CA7143-F902-4404-ADA3-12B46200C4D3}" type="slidenum">
              <a:t>&lt;#&gt;</a:t>
            </a:fld>
          </a:p>
        </p:txBody>
      </p:sp>
      <p:sp>
        <p:nvSpPr>
          <p:cNvPr id="4" name="PlaceHolder 3"/>
          <p:cNvSpPr>
            <a:spLocks noGrp="1"/>
          </p:cNvSpPr>
          <p:nvPr>
            <p:ph type="dt" idx="4"/>
          </p:nvPr>
        </p:nvSpPr>
        <p:spPr/>
        <p:txBody>
          <a:bodyPr/>
          <a:p>
            <a:r>
              <a:rPr lang="ru-RU"/>
              <a:t/>
            </a: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Вертикальный заголовок и текст">
    <p:spTree>
      <p:nvGrpSpPr>
        <p:cNvPr id="1" name=""/>
        <p:cNvGrpSpPr/>
        <p:nvPr/>
      </p:nvGrpSpPr>
      <p:grpSpPr>
        <a:xfrm>
          <a:off x="0" y="0"/>
          <a:ext cx="0" cy="0"/>
          <a:chOff x="0" y="0"/>
          <a:chExt cx="0" cy="0"/>
        </a:xfrm>
      </p:grpSpPr>
      <p:sp>
        <p:nvSpPr>
          <p:cNvPr id="2" name="PlaceHolder 1"/>
          <p:cNvSpPr>
            <a:spLocks noGrp="1"/>
          </p:cNvSpPr>
          <p:nvPr>
            <p:ph type="ftr" idx="8"/>
          </p:nvPr>
        </p:nvSpPr>
        <p:spPr/>
        <p:txBody>
          <a:bodyPr/>
          <a:p>
            <a:r>
              <a:t>Footer</a:t>
            </a:r>
          </a:p>
        </p:txBody>
      </p:sp>
      <p:sp>
        <p:nvSpPr>
          <p:cNvPr id="3" name="PlaceHolder 2"/>
          <p:cNvSpPr>
            <a:spLocks noGrp="1"/>
          </p:cNvSpPr>
          <p:nvPr>
            <p:ph type="sldNum" idx="9"/>
          </p:nvPr>
        </p:nvSpPr>
        <p:spPr/>
        <p:txBody>
          <a:bodyPr/>
          <a:p>
            <a:fld id="{92909B26-B074-4FBB-9005-2DFB3D09670F}" type="slidenum">
              <a:t>&lt;#&gt;</a:t>
            </a:fld>
          </a:p>
        </p:txBody>
      </p:sp>
      <p:sp>
        <p:nvSpPr>
          <p:cNvPr id="4" name="PlaceHolder 3"/>
          <p:cNvSpPr>
            <a:spLocks noGrp="1"/>
          </p:cNvSpPr>
          <p:nvPr>
            <p:ph type="dt" idx="7"/>
          </p:nvPr>
        </p:nvSpPr>
        <p:spPr/>
        <p:txBody>
          <a:bodyPr/>
          <a:p>
            <a:r>
              <a:rPr lang="ru-RU"/>
              <a:t/>
            </a: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Заголовок и объект">
    <p:spTree>
      <p:nvGrpSpPr>
        <p:cNvPr id="1" name=""/>
        <p:cNvGrpSpPr/>
        <p:nvPr/>
      </p:nvGrpSpPr>
      <p:grpSpPr>
        <a:xfrm>
          <a:off x="0" y="0"/>
          <a:ext cx="0" cy="0"/>
          <a:chOff x="0" y="0"/>
          <a:chExt cx="0" cy="0"/>
        </a:xfrm>
      </p:grpSpPr>
      <p:sp>
        <p:nvSpPr>
          <p:cNvPr id="21"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en-US" sz="1800" spc="-1" strike="noStrike">
              <a:solidFill>
                <a:schemeClr val="dk1"/>
              </a:solidFill>
              <a:latin typeface="Aptos"/>
            </a:endParaRPr>
          </a:p>
        </p:txBody>
      </p:sp>
      <p:sp>
        <p:nvSpPr>
          <p:cNvPr id="22" name="PlaceHolder 2"/>
          <p:cNvSpPr>
            <a:spLocks noGrp="1"/>
          </p:cNvSpPr>
          <p:nvPr>
            <p:ph/>
          </p:nvPr>
        </p:nvSpPr>
        <p:spPr>
          <a:xfrm>
            <a:off x="609480" y="1604520"/>
            <a:ext cx="10972440" cy="397728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chemeClr val="dk1"/>
              </a:solidFill>
              <a:latin typeface="Aptos"/>
            </a:endParaRPr>
          </a:p>
        </p:txBody>
      </p:sp>
      <p:sp>
        <p:nvSpPr>
          <p:cNvPr id="4" name="PlaceHolder 3"/>
          <p:cNvSpPr>
            <a:spLocks noGrp="1"/>
          </p:cNvSpPr>
          <p:nvPr>
            <p:ph type="ftr" idx="11"/>
          </p:nvPr>
        </p:nvSpPr>
        <p:spPr/>
        <p:txBody>
          <a:bodyPr/>
          <a:p>
            <a:r>
              <a:t>Footer</a:t>
            </a:r>
          </a:p>
        </p:txBody>
      </p:sp>
      <p:sp>
        <p:nvSpPr>
          <p:cNvPr id="5" name="PlaceHolder 4"/>
          <p:cNvSpPr>
            <a:spLocks noGrp="1"/>
          </p:cNvSpPr>
          <p:nvPr>
            <p:ph type="sldNum" idx="12"/>
          </p:nvPr>
        </p:nvSpPr>
        <p:spPr/>
        <p:txBody>
          <a:bodyPr/>
          <a:p>
            <a:fld id="{4A36A19A-42F5-4256-A1E0-27C6E3D3E97A}" type="slidenum">
              <a:t>&lt;#&gt;</a:t>
            </a:fld>
          </a:p>
        </p:txBody>
      </p:sp>
      <p:sp>
        <p:nvSpPr>
          <p:cNvPr id="6" name="PlaceHolder 5"/>
          <p:cNvSpPr>
            <a:spLocks noGrp="1"/>
          </p:cNvSpPr>
          <p:nvPr>
            <p:ph type="dt" idx="10"/>
          </p:nvPr>
        </p:nvSpPr>
        <p:spPr/>
        <p:txBody>
          <a:bodyPr/>
          <a:p>
            <a:r>
              <a:rPr lang="ru-RU"/>
              <a:t/>
            </a: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Заголовок раздела">
    <p:spTree>
      <p:nvGrpSpPr>
        <p:cNvPr id="1" name=""/>
        <p:cNvGrpSpPr/>
        <p:nvPr/>
      </p:nvGrpSpPr>
      <p:grpSpPr>
        <a:xfrm>
          <a:off x="0" y="0"/>
          <a:ext cx="0" cy="0"/>
          <a:chOff x="0" y="0"/>
          <a:chExt cx="0" cy="0"/>
        </a:xfrm>
      </p:grpSpPr>
      <p:sp>
        <p:nvSpPr>
          <p:cNvPr id="2" name="PlaceHolder 1"/>
          <p:cNvSpPr>
            <a:spLocks noGrp="1"/>
          </p:cNvSpPr>
          <p:nvPr>
            <p:ph type="ftr" idx="14"/>
          </p:nvPr>
        </p:nvSpPr>
        <p:spPr/>
        <p:txBody>
          <a:bodyPr/>
          <a:p>
            <a:r>
              <a:t>Footer</a:t>
            </a:r>
          </a:p>
        </p:txBody>
      </p:sp>
      <p:sp>
        <p:nvSpPr>
          <p:cNvPr id="3" name="PlaceHolder 2"/>
          <p:cNvSpPr>
            <a:spLocks noGrp="1"/>
          </p:cNvSpPr>
          <p:nvPr>
            <p:ph type="sldNum" idx="15"/>
          </p:nvPr>
        </p:nvSpPr>
        <p:spPr/>
        <p:txBody>
          <a:bodyPr/>
          <a:p>
            <a:fld id="{76E7A804-5FFF-4C9B-BBFB-54894C0D3433}" type="slidenum">
              <a:t>&lt;#&gt;</a:t>
            </a:fld>
          </a:p>
        </p:txBody>
      </p:sp>
      <p:sp>
        <p:nvSpPr>
          <p:cNvPr id="4" name="PlaceHolder 3"/>
          <p:cNvSpPr>
            <a:spLocks noGrp="1"/>
          </p:cNvSpPr>
          <p:nvPr>
            <p:ph type="dt" idx="13"/>
          </p:nvPr>
        </p:nvSpPr>
        <p:spPr/>
        <p:txBody>
          <a:bodyPr/>
          <a:p>
            <a:r>
              <a:rPr lang="ru-RU"/>
              <a:t/>
            </a: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Два объекта">
    <p:spTree>
      <p:nvGrpSpPr>
        <p:cNvPr id="1" name=""/>
        <p:cNvGrpSpPr/>
        <p:nvPr/>
      </p:nvGrpSpPr>
      <p:grpSpPr>
        <a:xfrm>
          <a:off x="0" y="0"/>
          <a:ext cx="0" cy="0"/>
          <a:chOff x="0" y="0"/>
          <a:chExt cx="0" cy="0"/>
        </a:xfrm>
      </p:grpSpPr>
      <p:sp>
        <p:nvSpPr>
          <p:cNvPr id="34"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en-US" sz="1800" spc="-1" strike="noStrike">
              <a:solidFill>
                <a:schemeClr val="dk1"/>
              </a:solidFill>
              <a:latin typeface="Aptos"/>
            </a:endParaRPr>
          </a:p>
        </p:txBody>
      </p:sp>
      <p:sp>
        <p:nvSpPr>
          <p:cNvPr id="35"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chemeClr val="dk1"/>
              </a:solidFill>
              <a:latin typeface="Aptos"/>
            </a:endParaRPr>
          </a:p>
        </p:txBody>
      </p:sp>
      <p:sp>
        <p:nvSpPr>
          <p:cNvPr id="36"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lnSpc>
                <a:spcPct val="90000"/>
              </a:lnSpc>
              <a:spcBef>
                <a:spcPts val="1417"/>
              </a:spcBef>
              <a:buNone/>
            </a:pPr>
            <a:endParaRPr b="0" lang="en-US" sz="2800" spc="-1" strike="noStrike">
              <a:solidFill>
                <a:schemeClr val="dk1"/>
              </a:solidFill>
              <a:latin typeface="Aptos"/>
            </a:endParaRPr>
          </a:p>
        </p:txBody>
      </p:sp>
      <p:sp>
        <p:nvSpPr>
          <p:cNvPr id="5" name="PlaceHolder 4"/>
          <p:cNvSpPr>
            <a:spLocks noGrp="1"/>
          </p:cNvSpPr>
          <p:nvPr>
            <p:ph type="ftr" idx="17"/>
          </p:nvPr>
        </p:nvSpPr>
        <p:spPr/>
        <p:txBody>
          <a:bodyPr/>
          <a:p>
            <a:r>
              <a:t>Footer</a:t>
            </a:r>
          </a:p>
        </p:txBody>
      </p:sp>
      <p:sp>
        <p:nvSpPr>
          <p:cNvPr id="6" name="PlaceHolder 5"/>
          <p:cNvSpPr>
            <a:spLocks noGrp="1"/>
          </p:cNvSpPr>
          <p:nvPr>
            <p:ph type="sldNum" idx="18"/>
          </p:nvPr>
        </p:nvSpPr>
        <p:spPr/>
        <p:txBody>
          <a:bodyPr/>
          <a:p>
            <a:fld id="{CE5901C5-72BC-4EBA-BED0-8FD5A4400565}" type="slidenum">
              <a:t>&lt;#&gt;</a:t>
            </a:fld>
          </a:p>
        </p:txBody>
      </p:sp>
      <p:sp>
        <p:nvSpPr>
          <p:cNvPr id="7" name="PlaceHolder 6"/>
          <p:cNvSpPr>
            <a:spLocks noGrp="1"/>
          </p:cNvSpPr>
          <p:nvPr>
            <p:ph type="dt" idx="16"/>
          </p:nvPr>
        </p:nvSpPr>
        <p:spPr/>
        <p:txBody>
          <a:bodyPr/>
          <a:p>
            <a:r>
              <a:rPr lang="ru-RU"/>
              <a:t/>
            </a: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Сравнение">
    <p:spTree>
      <p:nvGrpSpPr>
        <p:cNvPr id="1" name=""/>
        <p:cNvGrpSpPr/>
        <p:nvPr/>
      </p:nvGrpSpPr>
      <p:grpSpPr>
        <a:xfrm>
          <a:off x="0" y="0"/>
          <a:ext cx="0" cy="0"/>
          <a:chOff x="0" y="0"/>
          <a:chExt cx="0" cy="0"/>
        </a:xfrm>
      </p:grpSpPr>
      <p:sp>
        <p:nvSpPr>
          <p:cNvPr id="2" name="PlaceHolder 1"/>
          <p:cNvSpPr>
            <a:spLocks noGrp="1"/>
          </p:cNvSpPr>
          <p:nvPr>
            <p:ph type="ftr" idx="20"/>
          </p:nvPr>
        </p:nvSpPr>
        <p:spPr/>
        <p:txBody>
          <a:bodyPr/>
          <a:p>
            <a:r>
              <a:t>Footer</a:t>
            </a:r>
          </a:p>
        </p:txBody>
      </p:sp>
      <p:sp>
        <p:nvSpPr>
          <p:cNvPr id="3" name="PlaceHolder 2"/>
          <p:cNvSpPr>
            <a:spLocks noGrp="1"/>
          </p:cNvSpPr>
          <p:nvPr>
            <p:ph type="sldNum" idx="21"/>
          </p:nvPr>
        </p:nvSpPr>
        <p:spPr/>
        <p:txBody>
          <a:bodyPr/>
          <a:p>
            <a:fld id="{9CF7E3EB-F7DC-46DE-863A-DFEC1CDC1B06}" type="slidenum">
              <a:t>&lt;#&gt;</a:t>
            </a:fld>
          </a:p>
        </p:txBody>
      </p:sp>
      <p:sp>
        <p:nvSpPr>
          <p:cNvPr id="4" name="PlaceHolder 3"/>
          <p:cNvSpPr>
            <a:spLocks noGrp="1"/>
          </p:cNvSpPr>
          <p:nvPr>
            <p:ph type="dt" idx="19"/>
          </p:nvPr>
        </p:nvSpPr>
        <p:spPr/>
        <p:txBody>
          <a:bodyPr/>
          <a:p>
            <a:r>
              <a:rPr lang="ru-RU"/>
              <a:t/>
            </a: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Только заголовок">
    <p:spTree>
      <p:nvGrpSpPr>
        <p:cNvPr id="1" name=""/>
        <p:cNvGrpSpPr/>
        <p:nvPr/>
      </p:nvGrpSpPr>
      <p:grpSpPr>
        <a:xfrm>
          <a:off x="0" y="0"/>
          <a:ext cx="0" cy="0"/>
          <a:chOff x="0" y="0"/>
          <a:chExt cx="0" cy="0"/>
        </a:xfrm>
      </p:grpSpPr>
      <p:sp>
        <p:nvSpPr>
          <p:cNvPr id="49"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endParaRPr b="0" lang="en-US" sz="1800" spc="-1" strike="noStrike">
              <a:solidFill>
                <a:schemeClr val="dk1"/>
              </a:solidFill>
              <a:latin typeface="Aptos"/>
            </a:endParaRPr>
          </a:p>
        </p:txBody>
      </p:sp>
      <p:sp>
        <p:nvSpPr>
          <p:cNvPr id="3" name="PlaceHolder 2"/>
          <p:cNvSpPr>
            <a:spLocks noGrp="1"/>
          </p:cNvSpPr>
          <p:nvPr>
            <p:ph type="ftr" idx="23"/>
          </p:nvPr>
        </p:nvSpPr>
        <p:spPr/>
        <p:txBody>
          <a:bodyPr/>
          <a:p>
            <a:r>
              <a:t>Footer</a:t>
            </a:r>
          </a:p>
        </p:txBody>
      </p:sp>
      <p:sp>
        <p:nvSpPr>
          <p:cNvPr id="4" name="PlaceHolder 3"/>
          <p:cNvSpPr>
            <a:spLocks noGrp="1"/>
          </p:cNvSpPr>
          <p:nvPr>
            <p:ph type="sldNum" idx="24"/>
          </p:nvPr>
        </p:nvSpPr>
        <p:spPr/>
        <p:txBody>
          <a:bodyPr/>
          <a:p>
            <a:fld id="{19EE375A-F5B3-433D-AF60-986B1EB49ECA}" type="slidenum">
              <a:t>&lt;#&gt;</a:t>
            </a:fld>
          </a:p>
        </p:txBody>
      </p:sp>
      <p:sp>
        <p:nvSpPr>
          <p:cNvPr id="5" name="PlaceHolder 4"/>
          <p:cNvSpPr>
            <a:spLocks noGrp="1"/>
          </p:cNvSpPr>
          <p:nvPr>
            <p:ph type="dt" idx="22"/>
          </p:nvPr>
        </p:nvSpPr>
        <p:spPr/>
        <p:txBody>
          <a:bodyPr/>
          <a:p>
            <a:r>
              <a:rPr lang="ru-RU"/>
              <a:t/>
            </a: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Пустой слайд">
    <p:spTree>
      <p:nvGrpSpPr>
        <p:cNvPr id="1" name=""/>
        <p:cNvGrpSpPr/>
        <p:nvPr/>
      </p:nvGrpSpPr>
      <p:grpSpPr>
        <a:xfrm>
          <a:off x="0" y="0"/>
          <a:ext cx="0" cy="0"/>
          <a:chOff x="0" y="0"/>
          <a:chExt cx="0" cy="0"/>
        </a:xfrm>
      </p:grpSpPr>
      <p:sp>
        <p:nvSpPr>
          <p:cNvPr id="2" name="PlaceHolder 1"/>
          <p:cNvSpPr>
            <a:spLocks noGrp="1"/>
          </p:cNvSpPr>
          <p:nvPr>
            <p:ph type="ftr" idx="26"/>
          </p:nvPr>
        </p:nvSpPr>
        <p:spPr/>
        <p:txBody>
          <a:bodyPr/>
          <a:p>
            <a:r>
              <a:t>Footer</a:t>
            </a:r>
          </a:p>
        </p:txBody>
      </p:sp>
      <p:sp>
        <p:nvSpPr>
          <p:cNvPr id="3" name="PlaceHolder 2"/>
          <p:cNvSpPr>
            <a:spLocks noGrp="1"/>
          </p:cNvSpPr>
          <p:nvPr>
            <p:ph type="sldNum" idx="27"/>
          </p:nvPr>
        </p:nvSpPr>
        <p:spPr/>
        <p:txBody>
          <a:bodyPr/>
          <a:p>
            <a:fld id="{2E6D4700-5841-4B76-B6FF-A285D86BABFD}" type="slidenum">
              <a:t>&lt;#&gt;</a:t>
            </a:fld>
          </a:p>
        </p:txBody>
      </p:sp>
      <p:sp>
        <p:nvSpPr>
          <p:cNvPr id="4" name="PlaceHolder 3"/>
          <p:cNvSpPr>
            <a:spLocks noGrp="1"/>
          </p:cNvSpPr>
          <p:nvPr>
            <p:ph type="dt" idx="25"/>
          </p:nvPr>
        </p:nvSpPr>
        <p:spPr/>
        <p:txBody>
          <a:bodyPr/>
          <a:p>
            <a:r>
              <a:rPr lang="ru-RU"/>
              <a:t/>
            </a: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Объект с подписью">
    <p:spTree>
      <p:nvGrpSpPr>
        <p:cNvPr id="1" name=""/>
        <p:cNvGrpSpPr/>
        <p:nvPr/>
      </p:nvGrpSpPr>
      <p:grpSpPr>
        <a:xfrm>
          <a:off x="0" y="0"/>
          <a:ext cx="0" cy="0"/>
          <a:chOff x="0" y="0"/>
          <a:chExt cx="0" cy="0"/>
        </a:xfrm>
      </p:grpSpPr>
      <p:sp>
        <p:nvSpPr>
          <p:cNvPr id="2" name="PlaceHolder 1"/>
          <p:cNvSpPr>
            <a:spLocks noGrp="1"/>
          </p:cNvSpPr>
          <p:nvPr>
            <p:ph type="ftr" idx="29"/>
          </p:nvPr>
        </p:nvSpPr>
        <p:spPr/>
        <p:txBody>
          <a:bodyPr/>
          <a:p>
            <a:r>
              <a:t>Footer</a:t>
            </a:r>
          </a:p>
        </p:txBody>
      </p:sp>
      <p:sp>
        <p:nvSpPr>
          <p:cNvPr id="3" name="PlaceHolder 2"/>
          <p:cNvSpPr>
            <a:spLocks noGrp="1"/>
          </p:cNvSpPr>
          <p:nvPr>
            <p:ph type="sldNum" idx="30"/>
          </p:nvPr>
        </p:nvSpPr>
        <p:spPr/>
        <p:txBody>
          <a:bodyPr/>
          <a:p>
            <a:fld id="{36721C16-C18D-434A-8AD0-50F647B68EC6}" type="slidenum">
              <a:t>&lt;#&gt;</a:t>
            </a:fld>
          </a:p>
        </p:txBody>
      </p:sp>
      <p:sp>
        <p:nvSpPr>
          <p:cNvPr id="4" name="PlaceHolder 3"/>
          <p:cNvSpPr>
            <a:spLocks noGrp="1"/>
          </p:cNvSpPr>
          <p:nvPr>
            <p:ph type="dt" idx="28"/>
          </p:nvPr>
        </p:nvSpPr>
        <p:spPr/>
        <p:txBody>
          <a:bodyPr/>
          <a:p>
            <a:r>
              <a:rPr lang="ru-RU"/>
              <a:t/>
            </a: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Рисунок с подписью">
    <p:spTree>
      <p:nvGrpSpPr>
        <p:cNvPr id="1" name=""/>
        <p:cNvGrpSpPr/>
        <p:nvPr/>
      </p:nvGrpSpPr>
      <p:grpSpPr>
        <a:xfrm>
          <a:off x="0" y="0"/>
          <a:ext cx="0" cy="0"/>
          <a:chOff x="0" y="0"/>
          <a:chExt cx="0" cy="0"/>
        </a:xfrm>
      </p:grpSpPr>
      <p:sp>
        <p:nvSpPr>
          <p:cNvPr id="2" name="PlaceHolder 1"/>
          <p:cNvSpPr>
            <a:spLocks noGrp="1"/>
          </p:cNvSpPr>
          <p:nvPr>
            <p:ph type="ftr" idx="32"/>
          </p:nvPr>
        </p:nvSpPr>
        <p:spPr/>
        <p:txBody>
          <a:bodyPr/>
          <a:p>
            <a:r>
              <a:t>Footer</a:t>
            </a:r>
          </a:p>
        </p:txBody>
      </p:sp>
      <p:sp>
        <p:nvSpPr>
          <p:cNvPr id="3" name="PlaceHolder 2"/>
          <p:cNvSpPr>
            <a:spLocks noGrp="1"/>
          </p:cNvSpPr>
          <p:nvPr>
            <p:ph type="sldNum" idx="33"/>
          </p:nvPr>
        </p:nvSpPr>
        <p:spPr/>
        <p:txBody>
          <a:bodyPr/>
          <a:p>
            <a:fld id="{17B0E67E-A754-4CE2-9DF0-1AF025F23A03}" type="slidenum">
              <a:t>&lt;#&gt;</a:t>
            </a:fld>
          </a:p>
        </p:txBody>
      </p:sp>
      <p:sp>
        <p:nvSpPr>
          <p:cNvPr id="4" name="PlaceHolder 3"/>
          <p:cNvSpPr>
            <a:spLocks noGrp="1"/>
          </p:cNvSpPr>
          <p:nvPr>
            <p:ph type="dt" idx="31"/>
          </p:nvPr>
        </p:nvSpPr>
        <p:spPr/>
        <p:txBody>
          <a:bodyPr/>
          <a:p>
            <a:r>
              <a:rPr lang="ru-RU"/>
              <a:t/>
            </a: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2.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3.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slideLayout" Target="../slideLayouts/slideLayout4.xml"/>
</Relationships>
</file>

<file path=ppt/slideMasters/_rels/slideMaster5.xml.rels><?xml version="1.0" encoding="UTF-8"?>
<Relationships xmlns="http://schemas.openxmlformats.org/package/2006/relationships"><Relationship Id="rId1" Type="http://schemas.openxmlformats.org/officeDocument/2006/relationships/theme" Target="../theme/theme5.xml"/><Relationship Id="rId2" Type="http://schemas.openxmlformats.org/officeDocument/2006/relationships/slideLayout" Target="../slideLayouts/slideLayout5.xml"/>
</Relationships>
</file>

<file path=ppt/slideMasters/_rels/slideMaster6.xml.rels><?xml version="1.0" encoding="UTF-8"?>
<Relationships xmlns="http://schemas.openxmlformats.org/package/2006/relationships"><Relationship Id="rId1" Type="http://schemas.openxmlformats.org/officeDocument/2006/relationships/theme" Target="../theme/theme6.xml"/><Relationship Id="rId2" Type="http://schemas.openxmlformats.org/officeDocument/2006/relationships/slideLayout" Target="../slideLayouts/slideLayout6.xml"/>
</Relationships>
</file>

<file path=ppt/slideMasters/_rels/slideMaster7.xml.rels><?xml version="1.0" encoding="UTF-8"?>
<Relationships xmlns="http://schemas.openxmlformats.org/package/2006/relationships"><Relationship Id="rId1" Type="http://schemas.openxmlformats.org/officeDocument/2006/relationships/theme" Target="../theme/theme7.xml"/><Relationship Id="rId2" Type="http://schemas.openxmlformats.org/officeDocument/2006/relationships/slideLayout" Target="../slideLayouts/slideLayout7.xml"/>
</Relationships>
</file>

<file path=ppt/slideMasters/_rels/slideMaster8.xml.rels><?xml version="1.0" encoding="UTF-8"?>
<Relationships xmlns="http://schemas.openxmlformats.org/package/2006/relationships"><Relationship Id="rId1" Type="http://schemas.openxmlformats.org/officeDocument/2006/relationships/theme" Target="../theme/theme8.xml"/><Relationship Id="rId2" Type="http://schemas.openxmlformats.org/officeDocument/2006/relationships/slideLayout" Target="../slideLayouts/slideLayout8.xml"/>
</Relationships>
</file>

<file path=ppt/slideMasters/_rels/slideMaster9.xml.rels><?xml version="1.0" encoding="UTF-8"?>
<Relationships xmlns="http://schemas.openxmlformats.org/package/2006/relationships"><Relationship Id="rId1" Type="http://schemas.openxmlformats.org/officeDocument/2006/relationships/theme" Target="../theme/theme9.xml"/><Relationship Id="rId2" Type="http://schemas.openxmlformats.org/officeDocument/2006/relationships/slideLayout" Target="../slideLayouts/slideLayout9.xml"/>
</Relationships>
</file>

<file path=ppt/slideMasters/_rels/slideMaster10.xml.rels><?xml version="1.0" encoding="UTF-8"?>
<Relationships xmlns="http://schemas.openxmlformats.org/package/2006/relationships"><Relationship Id="rId1" Type="http://schemas.openxmlformats.org/officeDocument/2006/relationships/theme" Target="../theme/theme10.xml"/><Relationship Id="rId2" Type="http://schemas.openxmlformats.org/officeDocument/2006/relationships/slideLayout" Target="../slideLayouts/slideLayout10.xml"/>
</Relationships>
</file>

<file path=ppt/slideMasters/_rels/slideMaster11.xml.rels><?xml version="1.0" encoding="UTF-8"?>
<Relationships xmlns="http://schemas.openxmlformats.org/package/2006/relationships"><Relationship Id="rId1" Type="http://schemas.openxmlformats.org/officeDocument/2006/relationships/theme" Target="../theme/theme11.xml"/><Relationship Id="rId2" Type="http://schemas.openxmlformats.org/officeDocument/2006/relationships/slideLayout" Target="../slideLayouts/slideLayout11.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1523880" y="1122480"/>
            <a:ext cx="9143640" cy="2387160"/>
          </a:xfrm>
          <a:prstGeom prst="rect">
            <a:avLst/>
          </a:prstGeom>
          <a:noFill/>
          <a:ln w="0">
            <a:noFill/>
          </a:ln>
        </p:spPr>
        <p:txBody>
          <a:bodyPr lIns="91440" rIns="91440" tIns="45720" bIns="45720" anchor="b">
            <a:noAutofit/>
          </a:bodyPr>
          <a:p>
            <a:pPr indent="0" algn="ctr" defTabSz="914400">
              <a:lnSpc>
                <a:spcPct val="90000"/>
              </a:lnSpc>
              <a:buNone/>
            </a:pPr>
            <a:r>
              <a:rPr b="0" lang="ru-RU" sz="6000" spc="-1" strike="noStrike">
                <a:solidFill>
                  <a:schemeClr val="dk1"/>
                </a:solidFill>
                <a:latin typeface="Aptos Display"/>
              </a:rPr>
              <a:t>Образец заголовка</a:t>
            </a:r>
            <a:endParaRPr b="0" lang="en-US" sz="6000" spc="-1" strike="noStrike">
              <a:solidFill>
                <a:schemeClr val="dk1"/>
              </a:solidFill>
              <a:latin typeface="Aptos"/>
            </a:endParaRPr>
          </a:p>
        </p:txBody>
      </p:sp>
      <p:sp>
        <p:nvSpPr>
          <p:cNvPr id="1" name="PlaceHolder 2"/>
          <p:cNvSpPr>
            <a:spLocks noGrp="1"/>
          </p:cNvSpPr>
          <p:nvPr>
            <p:ph type="dt" idx="1"/>
          </p:nvPr>
        </p:nvSpPr>
        <p:spPr>
          <a:xfrm>
            <a:off x="838080" y="6356520"/>
            <a:ext cx="2742840" cy="364680"/>
          </a:xfrm>
          <a:prstGeom prst="rect">
            <a:avLst/>
          </a:prstGeom>
          <a:noFill/>
          <a:ln w="0">
            <a:noFill/>
          </a:ln>
        </p:spPr>
        <p:txBody>
          <a:bodyPr lIns="91440" rIns="91440" tIns="45720" bIns="45720" anchor="ctr">
            <a:noAutofit/>
          </a:bodyPr>
          <a:lstStyle>
            <a:lvl1pPr indent="0" defTabSz="914400">
              <a:lnSpc>
                <a:spcPct val="100000"/>
              </a:lnSpc>
              <a:buNone/>
              <a:defRPr b="0" lang="en-GB" sz="1200" spc="-1" strike="noStrike">
                <a:solidFill>
                  <a:schemeClr val="dk1">
                    <a:tint val="82000"/>
                  </a:schemeClr>
                </a:solidFill>
                <a:latin typeface="Aptos"/>
              </a:defRPr>
            </a:lvl1pPr>
          </a:lstStyle>
          <a:p>
            <a:pPr indent="0" defTabSz="914400">
              <a:lnSpc>
                <a:spcPct val="100000"/>
              </a:lnSpc>
              <a:buNone/>
            </a:pPr>
            <a:r>
              <a:rPr b="0" lang="en-GB" sz="1200" spc="-1" strike="noStrike">
                <a:solidFill>
                  <a:schemeClr val="dk1">
                    <a:tint val="82000"/>
                  </a:schemeClr>
                </a:solidFill>
                <a:latin typeface="Aptos"/>
              </a:rPr>
              <a:t>&lt;дата/время&gt;</a:t>
            </a:r>
            <a:endParaRPr b="0" lang="ru-RU" sz="1200" spc="-1" strike="noStrike">
              <a:solidFill>
                <a:srgbClr val="000000"/>
              </a:solidFill>
              <a:latin typeface="Times New Roman"/>
            </a:endParaRPr>
          </a:p>
        </p:txBody>
      </p:sp>
      <p:sp>
        <p:nvSpPr>
          <p:cNvPr id="2" name="PlaceHolder 3"/>
          <p:cNvSpPr>
            <a:spLocks noGrp="1"/>
          </p:cNvSpPr>
          <p:nvPr>
            <p:ph type="ftr" idx="2"/>
          </p:nvPr>
        </p:nvSpPr>
        <p:spPr>
          <a:xfrm>
            <a:off x="4038480" y="6356520"/>
            <a:ext cx="4114440" cy="364680"/>
          </a:xfrm>
          <a:prstGeom prst="rect">
            <a:avLst/>
          </a:prstGeom>
          <a:noFill/>
          <a:ln w="0">
            <a:noFill/>
          </a:ln>
        </p:spPr>
        <p:txBody>
          <a:bodyPr lIns="91440" rIns="91440" tIns="45720" bIns="45720" anchor="ctr">
            <a:noAutofit/>
          </a:bodyPr>
          <a:lstStyle>
            <a:lvl1pPr indent="0" algn="ctr">
              <a:buNone/>
              <a:defRPr b="0" lang="ru-RU" sz="1400" spc="-1" strike="noStrike">
                <a:solidFill>
                  <a:srgbClr val="000000"/>
                </a:solidFill>
                <a:latin typeface="Times New Roman"/>
              </a:defRPr>
            </a:lvl1pPr>
          </a:lstStyle>
          <a:p>
            <a:pPr indent="0" algn="ctr">
              <a:buNone/>
            </a:pPr>
            <a:r>
              <a:rPr b="0" lang="ru-RU" sz="1400" spc="-1" strike="noStrike">
                <a:solidFill>
                  <a:srgbClr val="000000"/>
                </a:solidFill>
                <a:latin typeface="Times New Roman"/>
              </a:rPr>
              <a:t>&lt;нижний колонтитул&gt;</a:t>
            </a:r>
            <a:endParaRPr b="0" lang="ru-RU" sz="1400" spc="-1" strike="noStrike">
              <a:solidFill>
                <a:srgbClr val="000000"/>
              </a:solidFill>
              <a:latin typeface="Times New Roman"/>
            </a:endParaRPr>
          </a:p>
        </p:txBody>
      </p:sp>
      <p:sp>
        <p:nvSpPr>
          <p:cNvPr id="3" name="PlaceHolder 4"/>
          <p:cNvSpPr>
            <a:spLocks noGrp="1"/>
          </p:cNvSpPr>
          <p:nvPr>
            <p:ph type="sldNum" idx="3"/>
          </p:nvPr>
        </p:nvSpPr>
        <p:spPr>
          <a:xfrm>
            <a:off x="8610480" y="635652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lang="en-GB" sz="1200" spc="-1" strike="noStrike">
                <a:solidFill>
                  <a:schemeClr val="dk1">
                    <a:tint val="82000"/>
                  </a:schemeClr>
                </a:solidFill>
                <a:latin typeface="Aptos"/>
              </a:defRPr>
            </a:lvl1pPr>
          </a:lstStyle>
          <a:p>
            <a:pPr indent="0" algn="r" defTabSz="914400">
              <a:lnSpc>
                <a:spcPct val="100000"/>
              </a:lnSpc>
              <a:buNone/>
            </a:pPr>
            <a:fld id="{43BCD04A-E1D1-419F-91B7-31DD9B07B562}" type="slidenum">
              <a:rPr b="0" lang="en-GB" sz="1200" spc="-1" strike="noStrike">
                <a:solidFill>
                  <a:schemeClr val="dk1">
                    <a:tint val="82000"/>
                  </a:schemeClr>
                </a:solidFill>
                <a:latin typeface="Aptos"/>
              </a:rPr>
              <a:t>&lt;номер&gt;</a:t>
            </a:fld>
            <a:endParaRPr b="0" lang="ru-RU" sz="12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49" r:id="rId2"/>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6" name="PlaceHolder 1"/>
          <p:cNvSpPr>
            <a:spLocks noGrp="1"/>
          </p:cNvSpPr>
          <p:nvPr>
            <p:ph type="title"/>
          </p:nvPr>
        </p:nvSpPr>
        <p:spPr>
          <a:xfrm>
            <a:off x="838080" y="365040"/>
            <a:ext cx="10515240" cy="1325160"/>
          </a:xfrm>
          <a:prstGeom prst="rect">
            <a:avLst/>
          </a:prstGeom>
          <a:noFill/>
          <a:ln w="0">
            <a:noFill/>
          </a:ln>
        </p:spPr>
        <p:txBody>
          <a:bodyPr lIns="91440" rIns="91440" tIns="45720" bIns="45720" anchor="ctr">
            <a:noAutofit/>
          </a:bodyPr>
          <a:p>
            <a:pPr indent="0" defTabSz="914400">
              <a:lnSpc>
                <a:spcPct val="90000"/>
              </a:lnSpc>
              <a:buNone/>
            </a:pPr>
            <a:r>
              <a:rPr b="0" lang="ru-RU" sz="4400" spc="-1" strike="noStrike">
                <a:solidFill>
                  <a:schemeClr val="dk1"/>
                </a:solidFill>
                <a:latin typeface="Aptos Display"/>
              </a:rPr>
              <a:t>Образец заголовка</a:t>
            </a:r>
            <a:endParaRPr b="0" lang="en-US" sz="4400" spc="-1" strike="noStrike">
              <a:solidFill>
                <a:schemeClr val="dk1"/>
              </a:solidFill>
              <a:latin typeface="Aptos"/>
            </a:endParaRPr>
          </a:p>
        </p:txBody>
      </p:sp>
      <p:sp>
        <p:nvSpPr>
          <p:cNvPr id="7" name="PlaceHolder 2"/>
          <p:cNvSpPr>
            <a:spLocks noGrp="1"/>
          </p:cNvSpPr>
          <p:nvPr>
            <p:ph type="body"/>
          </p:nvPr>
        </p:nvSpPr>
        <p:spPr>
          <a:xfrm>
            <a:off x="838080" y="1825560"/>
            <a:ext cx="10515240" cy="4350960"/>
          </a:xfrm>
          <a:prstGeom prst="rect">
            <a:avLst/>
          </a:prstGeom>
          <a:noFill/>
          <a:ln w="0">
            <a:noFill/>
          </a:ln>
        </p:spPr>
        <p:txBody>
          <a:bodyPr lIns="91440" rIns="91440" tIns="45720" bIns="45720" anchor="t" vert="eaVert">
            <a:noAutofit/>
          </a:bodyPr>
          <a:p>
            <a:pPr marL="228600" indent="-228600" defTabSz="914400">
              <a:lnSpc>
                <a:spcPct val="90000"/>
              </a:lnSpc>
              <a:spcBef>
                <a:spcPts val="1001"/>
              </a:spcBef>
              <a:buClr>
                <a:srgbClr val="000000"/>
              </a:buClr>
              <a:buFont typeface="Arial"/>
              <a:buChar char="•"/>
            </a:pPr>
            <a:r>
              <a:rPr b="0" lang="ru-RU" sz="2800" spc="-1" strike="noStrike">
                <a:solidFill>
                  <a:schemeClr val="dk1"/>
                </a:solidFill>
                <a:latin typeface="Aptos"/>
              </a:rPr>
              <a:t>Образец текста</a:t>
            </a:r>
            <a:endParaRPr b="0" lang="en-US" sz="2800" spc="-1" strike="noStrike">
              <a:solidFill>
                <a:schemeClr val="dk1"/>
              </a:solidFill>
              <a:latin typeface="Aptos"/>
            </a:endParaRPr>
          </a:p>
          <a:p>
            <a:pPr lvl="1" marL="685800" indent="-228600" defTabSz="914400">
              <a:lnSpc>
                <a:spcPct val="90000"/>
              </a:lnSpc>
              <a:spcBef>
                <a:spcPts val="499"/>
              </a:spcBef>
              <a:buClr>
                <a:srgbClr val="000000"/>
              </a:buClr>
              <a:buFont typeface="Arial"/>
              <a:buChar char="•"/>
            </a:pPr>
            <a:r>
              <a:rPr b="0" lang="ru-RU" sz="2400" spc="-1" strike="noStrike">
                <a:solidFill>
                  <a:schemeClr val="dk1"/>
                </a:solidFill>
                <a:latin typeface="Aptos"/>
              </a:rPr>
              <a:t>Второй уровень</a:t>
            </a:r>
            <a:endParaRPr b="0" lang="en-US" sz="2400" spc="-1" strike="noStrike">
              <a:solidFill>
                <a:schemeClr val="dk1"/>
              </a:solidFill>
              <a:latin typeface="Aptos"/>
            </a:endParaRPr>
          </a:p>
          <a:p>
            <a:pPr lvl="2" marL="1143000" indent="-228600" defTabSz="914400">
              <a:lnSpc>
                <a:spcPct val="90000"/>
              </a:lnSpc>
              <a:spcBef>
                <a:spcPts val="499"/>
              </a:spcBef>
              <a:buClr>
                <a:srgbClr val="000000"/>
              </a:buClr>
              <a:buFont typeface="Arial"/>
              <a:buChar char="•"/>
            </a:pPr>
            <a:r>
              <a:rPr b="0" lang="ru-RU" sz="2000" spc="-1" strike="noStrike">
                <a:solidFill>
                  <a:schemeClr val="dk1"/>
                </a:solidFill>
                <a:latin typeface="Aptos"/>
              </a:rPr>
              <a:t>Третий уровень</a:t>
            </a:r>
            <a:endParaRPr b="0" lang="en-US" sz="2000" spc="-1" strike="noStrike">
              <a:solidFill>
                <a:schemeClr val="dk1"/>
              </a:solidFill>
              <a:latin typeface="Aptos"/>
            </a:endParaRPr>
          </a:p>
          <a:p>
            <a:pPr lvl="3" marL="1600200" indent="-228600" defTabSz="914400">
              <a:lnSpc>
                <a:spcPct val="90000"/>
              </a:lnSpc>
              <a:spcBef>
                <a:spcPts val="499"/>
              </a:spcBef>
              <a:buClr>
                <a:srgbClr val="000000"/>
              </a:buClr>
              <a:buFont typeface="Arial"/>
              <a:buChar char="•"/>
            </a:pPr>
            <a:r>
              <a:rPr b="0" lang="ru-RU" sz="1800" spc="-1" strike="noStrike">
                <a:solidFill>
                  <a:schemeClr val="dk1"/>
                </a:solidFill>
                <a:latin typeface="Aptos"/>
              </a:rPr>
              <a:t>Четвертый уровень</a:t>
            </a:r>
            <a:endParaRPr b="0" lang="en-US" sz="1800" spc="-1" strike="noStrike">
              <a:solidFill>
                <a:schemeClr val="dk1"/>
              </a:solidFill>
              <a:latin typeface="Aptos"/>
            </a:endParaRPr>
          </a:p>
          <a:p>
            <a:pPr lvl="4" marL="2057400" indent="-228600" defTabSz="914400">
              <a:lnSpc>
                <a:spcPct val="90000"/>
              </a:lnSpc>
              <a:spcBef>
                <a:spcPts val="499"/>
              </a:spcBef>
              <a:buClr>
                <a:srgbClr val="000000"/>
              </a:buClr>
              <a:buFont typeface="Arial"/>
              <a:buChar char="•"/>
            </a:pPr>
            <a:r>
              <a:rPr b="0" lang="ru-RU" sz="1800" spc="-1" strike="noStrike">
                <a:solidFill>
                  <a:schemeClr val="dk1"/>
                </a:solidFill>
                <a:latin typeface="Aptos"/>
              </a:rPr>
              <a:t>Пятый уровень</a:t>
            </a:r>
            <a:endParaRPr b="0" lang="en-US" sz="1800" spc="-1" strike="noStrike">
              <a:solidFill>
                <a:schemeClr val="dk1"/>
              </a:solidFill>
              <a:latin typeface="Aptos"/>
            </a:endParaRPr>
          </a:p>
        </p:txBody>
      </p:sp>
      <p:sp>
        <p:nvSpPr>
          <p:cNvPr id="8" name="PlaceHolder 3"/>
          <p:cNvSpPr>
            <a:spLocks noGrp="1"/>
          </p:cNvSpPr>
          <p:nvPr>
            <p:ph type="dt" idx="4"/>
          </p:nvPr>
        </p:nvSpPr>
        <p:spPr>
          <a:xfrm>
            <a:off x="838080" y="6356520"/>
            <a:ext cx="2742840" cy="364680"/>
          </a:xfrm>
          <a:prstGeom prst="rect">
            <a:avLst/>
          </a:prstGeom>
          <a:noFill/>
          <a:ln w="0">
            <a:noFill/>
          </a:ln>
        </p:spPr>
        <p:txBody>
          <a:bodyPr lIns="91440" rIns="91440" tIns="45720" bIns="45720" anchor="ctr">
            <a:noAutofit/>
          </a:bodyPr>
          <a:lstStyle>
            <a:lvl1pPr indent="0" defTabSz="914400">
              <a:lnSpc>
                <a:spcPct val="100000"/>
              </a:lnSpc>
              <a:buNone/>
              <a:defRPr b="0" lang="en-GB" sz="1200" spc="-1" strike="noStrike">
                <a:solidFill>
                  <a:schemeClr val="dk1">
                    <a:tint val="82000"/>
                  </a:schemeClr>
                </a:solidFill>
                <a:latin typeface="Aptos"/>
              </a:defRPr>
            </a:lvl1pPr>
          </a:lstStyle>
          <a:p>
            <a:pPr indent="0" defTabSz="914400">
              <a:lnSpc>
                <a:spcPct val="100000"/>
              </a:lnSpc>
              <a:buNone/>
            </a:pPr>
            <a:r>
              <a:rPr b="0" lang="en-GB" sz="1200" spc="-1" strike="noStrike">
                <a:solidFill>
                  <a:schemeClr val="dk1">
                    <a:tint val="82000"/>
                  </a:schemeClr>
                </a:solidFill>
                <a:latin typeface="Aptos"/>
              </a:rPr>
              <a:t>&lt;дата/время&gt;</a:t>
            </a:r>
            <a:endParaRPr b="0" lang="ru-RU" sz="1200" spc="-1" strike="noStrike">
              <a:solidFill>
                <a:srgbClr val="000000"/>
              </a:solidFill>
              <a:latin typeface="Times New Roman"/>
            </a:endParaRPr>
          </a:p>
        </p:txBody>
      </p:sp>
      <p:sp>
        <p:nvSpPr>
          <p:cNvPr id="9" name="PlaceHolder 4"/>
          <p:cNvSpPr>
            <a:spLocks noGrp="1"/>
          </p:cNvSpPr>
          <p:nvPr>
            <p:ph type="ftr" idx="5"/>
          </p:nvPr>
        </p:nvSpPr>
        <p:spPr>
          <a:xfrm>
            <a:off x="4038480" y="6356520"/>
            <a:ext cx="4114440" cy="364680"/>
          </a:xfrm>
          <a:prstGeom prst="rect">
            <a:avLst/>
          </a:prstGeom>
          <a:noFill/>
          <a:ln w="0">
            <a:noFill/>
          </a:ln>
        </p:spPr>
        <p:txBody>
          <a:bodyPr lIns="91440" rIns="91440" tIns="45720" bIns="45720" anchor="ctr">
            <a:noAutofit/>
          </a:bodyPr>
          <a:lstStyle>
            <a:lvl1pPr indent="0" algn="ctr">
              <a:buNone/>
              <a:defRPr b="0" lang="ru-RU" sz="1400" spc="-1" strike="noStrike">
                <a:solidFill>
                  <a:srgbClr val="000000"/>
                </a:solidFill>
                <a:latin typeface="Times New Roman"/>
              </a:defRPr>
            </a:lvl1pPr>
          </a:lstStyle>
          <a:p>
            <a:pPr indent="0" algn="ctr">
              <a:buNone/>
            </a:pPr>
            <a:r>
              <a:rPr b="0" lang="ru-RU" sz="1400" spc="-1" strike="noStrike">
                <a:solidFill>
                  <a:srgbClr val="000000"/>
                </a:solidFill>
                <a:latin typeface="Times New Roman"/>
              </a:rPr>
              <a:t>&lt;нижний колонтитул&gt;</a:t>
            </a:r>
            <a:endParaRPr b="0" lang="ru-RU" sz="1400" spc="-1" strike="noStrike">
              <a:solidFill>
                <a:srgbClr val="000000"/>
              </a:solidFill>
              <a:latin typeface="Times New Roman"/>
            </a:endParaRPr>
          </a:p>
        </p:txBody>
      </p:sp>
      <p:sp>
        <p:nvSpPr>
          <p:cNvPr id="10" name="PlaceHolder 5"/>
          <p:cNvSpPr>
            <a:spLocks noGrp="1"/>
          </p:cNvSpPr>
          <p:nvPr>
            <p:ph type="sldNum" idx="6"/>
          </p:nvPr>
        </p:nvSpPr>
        <p:spPr>
          <a:xfrm>
            <a:off x="8610480" y="635652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lang="en-GB" sz="1200" spc="-1" strike="noStrike">
                <a:solidFill>
                  <a:schemeClr val="dk1">
                    <a:tint val="82000"/>
                  </a:schemeClr>
                </a:solidFill>
                <a:latin typeface="Aptos"/>
              </a:defRPr>
            </a:lvl1pPr>
          </a:lstStyle>
          <a:p>
            <a:pPr indent="0" algn="r" defTabSz="914400">
              <a:lnSpc>
                <a:spcPct val="100000"/>
              </a:lnSpc>
              <a:buNone/>
            </a:pPr>
            <a:fld id="{7480079B-E3C5-4784-B070-4854CCD98241}" type="slidenum">
              <a:rPr b="0" lang="en-GB" sz="1200" spc="-1" strike="noStrike">
                <a:solidFill>
                  <a:schemeClr val="dk1">
                    <a:tint val="82000"/>
                  </a:schemeClr>
                </a:solidFill>
                <a:latin typeface="Aptos"/>
              </a:rPr>
              <a:t>&lt;номер&gt;</a:t>
            </a:fld>
            <a:endParaRPr b="0" lang="ru-RU" sz="12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1" r:id="rId2"/>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1" name="PlaceHolder 1"/>
          <p:cNvSpPr>
            <a:spLocks noGrp="1"/>
          </p:cNvSpPr>
          <p:nvPr>
            <p:ph type="title"/>
          </p:nvPr>
        </p:nvSpPr>
        <p:spPr>
          <a:xfrm>
            <a:off x="8724960" y="365040"/>
            <a:ext cx="2628720" cy="5811480"/>
          </a:xfrm>
          <a:prstGeom prst="rect">
            <a:avLst/>
          </a:prstGeom>
          <a:noFill/>
          <a:ln w="0">
            <a:noFill/>
          </a:ln>
        </p:spPr>
        <p:txBody>
          <a:bodyPr lIns="91440" rIns="91440" tIns="45720" bIns="45720" anchor="ctr" vert="eaVert">
            <a:noAutofit/>
          </a:bodyPr>
          <a:p>
            <a:pPr indent="0" defTabSz="914400">
              <a:lnSpc>
                <a:spcPct val="90000"/>
              </a:lnSpc>
              <a:buNone/>
            </a:pPr>
            <a:r>
              <a:rPr b="0" lang="ru-RU" sz="4400" spc="-1" strike="noStrike">
                <a:solidFill>
                  <a:schemeClr val="dk1"/>
                </a:solidFill>
                <a:latin typeface="Aptos Display"/>
              </a:rPr>
              <a:t>Образец заголовка</a:t>
            </a:r>
            <a:endParaRPr b="0" lang="en-US" sz="4400" spc="-1" strike="noStrike">
              <a:solidFill>
                <a:schemeClr val="dk1"/>
              </a:solidFill>
              <a:latin typeface="Aptos"/>
            </a:endParaRPr>
          </a:p>
        </p:txBody>
      </p:sp>
      <p:sp>
        <p:nvSpPr>
          <p:cNvPr id="12" name="PlaceHolder 2"/>
          <p:cNvSpPr>
            <a:spLocks noGrp="1"/>
          </p:cNvSpPr>
          <p:nvPr>
            <p:ph type="body"/>
          </p:nvPr>
        </p:nvSpPr>
        <p:spPr>
          <a:xfrm>
            <a:off x="838080" y="365040"/>
            <a:ext cx="7733880" cy="5811480"/>
          </a:xfrm>
          <a:prstGeom prst="rect">
            <a:avLst/>
          </a:prstGeom>
          <a:noFill/>
          <a:ln w="0">
            <a:noFill/>
          </a:ln>
        </p:spPr>
        <p:txBody>
          <a:bodyPr lIns="91440" rIns="91440" tIns="45720" bIns="45720" anchor="t" vert="eaVert">
            <a:noAutofit/>
          </a:bodyPr>
          <a:p>
            <a:pPr marL="228600" indent="-228600" defTabSz="914400">
              <a:lnSpc>
                <a:spcPct val="90000"/>
              </a:lnSpc>
              <a:spcBef>
                <a:spcPts val="1001"/>
              </a:spcBef>
              <a:buClr>
                <a:srgbClr val="000000"/>
              </a:buClr>
              <a:buFont typeface="Arial"/>
              <a:buChar char="•"/>
            </a:pPr>
            <a:r>
              <a:rPr b="0" lang="ru-RU" sz="2800" spc="-1" strike="noStrike">
                <a:solidFill>
                  <a:schemeClr val="dk1"/>
                </a:solidFill>
                <a:latin typeface="Aptos"/>
              </a:rPr>
              <a:t>Образец текста</a:t>
            </a:r>
            <a:endParaRPr b="0" lang="en-US" sz="2800" spc="-1" strike="noStrike">
              <a:solidFill>
                <a:schemeClr val="dk1"/>
              </a:solidFill>
              <a:latin typeface="Aptos"/>
            </a:endParaRPr>
          </a:p>
          <a:p>
            <a:pPr lvl="1" marL="685800" indent="-228600" defTabSz="914400">
              <a:lnSpc>
                <a:spcPct val="90000"/>
              </a:lnSpc>
              <a:spcBef>
                <a:spcPts val="499"/>
              </a:spcBef>
              <a:buClr>
                <a:srgbClr val="000000"/>
              </a:buClr>
              <a:buFont typeface="Arial"/>
              <a:buChar char="•"/>
            </a:pPr>
            <a:r>
              <a:rPr b="0" lang="ru-RU" sz="2400" spc="-1" strike="noStrike">
                <a:solidFill>
                  <a:schemeClr val="dk1"/>
                </a:solidFill>
                <a:latin typeface="Aptos"/>
              </a:rPr>
              <a:t>Второй уровень</a:t>
            </a:r>
            <a:endParaRPr b="0" lang="en-US" sz="2400" spc="-1" strike="noStrike">
              <a:solidFill>
                <a:schemeClr val="dk1"/>
              </a:solidFill>
              <a:latin typeface="Aptos"/>
            </a:endParaRPr>
          </a:p>
          <a:p>
            <a:pPr lvl="2" marL="1143000" indent="-228600" defTabSz="914400">
              <a:lnSpc>
                <a:spcPct val="90000"/>
              </a:lnSpc>
              <a:spcBef>
                <a:spcPts val="499"/>
              </a:spcBef>
              <a:buClr>
                <a:srgbClr val="000000"/>
              </a:buClr>
              <a:buFont typeface="Arial"/>
              <a:buChar char="•"/>
            </a:pPr>
            <a:r>
              <a:rPr b="0" lang="ru-RU" sz="2000" spc="-1" strike="noStrike">
                <a:solidFill>
                  <a:schemeClr val="dk1"/>
                </a:solidFill>
                <a:latin typeface="Aptos"/>
              </a:rPr>
              <a:t>Третий уровень</a:t>
            </a:r>
            <a:endParaRPr b="0" lang="en-US" sz="2000" spc="-1" strike="noStrike">
              <a:solidFill>
                <a:schemeClr val="dk1"/>
              </a:solidFill>
              <a:latin typeface="Aptos"/>
            </a:endParaRPr>
          </a:p>
          <a:p>
            <a:pPr lvl="3" marL="1600200" indent="-228600" defTabSz="914400">
              <a:lnSpc>
                <a:spcPct val="90000"/>
              </a:lnSpc>
              <a:spcBef>
                <a:spcPts val="499"/>
              </a:spcBef>
              <a:buClr>
                <a:srgbClr val="000000"/>
              </a:buClr>
              <a:buFont typeface="Arial"/>
              <a:buChar char="•"/>
            </a:pPr>
            <a:r>
              <a:rPr b="0" lang="ru-RU" sz="1800" spc="-1" strike="noStrike">
                <a:solidFill>
                  <a:schemeClr val="dk1"/>
                </a:solidFill>
                <a:latin typeface="Aptos"/>
              </a:rPr>
              <a:t>Четвертый уровень</a:t>
            </a:r>
            <a:endParaRPr b="0" lang="en-US" sz="1800" spc="-1" strike="noStrike">
              <a:solidFill>
                <a:schemeClr val="dk1"/>
              </a:solidFill>
              <a:latin typeface="Aptos"/>
            </a:endParaRPr>
          </a:p>
          <a:p>
            <a:pPr lvl="4" marL="2057400" indent="-228600" defTabSz="914400">
              <a:lnSpc>
                <a:spcPct val="90000"/>
              </a:lnSpc>
              <a:spcBef>
                <a:spcPts val="499"/>
              </a:spcBef>
              <a:buClr>
                <a:srgbClr val="000000"/>
              </a:buClr>
              <a:buFont typeface="Arial"/>
              <a:buChar char="•"/>
            </a:pPr>
            <a:r>
              <a:rPr b="0" lang="ru-RU" sz="1800" spc="-1" strike="noStrike">
                <a:solidFill>
                  <a:schemeClr val="dk1"/>
                </a:solidFill>
                <a:latin typeface="Aptos"/>
              </a:rPr>
              <a:t>Пятый уровень</a:t>
            </a:r>
            <a:endParaRPr b="0" lang="en-US" sz="1800" spc="-1" strike="noStrike">
              <a:solidFill>
                <a:schemeClr val="dk1"/>
              </a:solidFill>
              <a:latin typeface="Aptos"/>
            </a:endParaRPr>
          </a:p>
        </p:txBody>
      </p:sp>
      <p:sp>
        <p:nvSpPr>
          <p:cNvPr id="13" name="PlaceHolder 3"/>
          <p:cNvSpPr>
            <a:spLocks noGrp="1"/>
          </p:cNvSpPr>
          <p:nvPr>
            <p:ph type="dt" idx="7"/>
          </p:nvPr>
        </p:nvSpPr>
        <p:spPr>
          <a:xfrm>
            <a:off x="838080" y="6356520"/>
            <a:ext cx="2742840" cy="364680"/>
          </a:xfrm>
          <a:prstGeom prst="rect">
            <a:avLst/>
          </a:prstGeom>
          <a:noFill/>
          <a:ln w="0">
            <a:noFill/>
          </a:ln>
        </p:spPr>
        <p:txBody>
          <a:bodyPr lIns="91440" rIns="91440" tIns="45720" bIns="45720" anchor="ctr">
            <a:noAutofit/>
          </a:bodyPr>
          <a:lstStyle>
            <a:lvl1pPr indent="0" defTabSz="914400">
              <a:lnSpc>
                <a:spcPct val="100000"/>
              </a:lnSpc>
              <a:buNone/>
              <a:defRPr b="0" lang="en-GB" sz="1200" spc="-1" strike="noStrike">
                <a:solidFill>
                  <a:schemeClr val="dk1">
                    <a:tint val="82000"/>
                  </a:schemeClr>
                </a:solidFill>
                <a:latin typeface="Aptos"/>
              </a:defRPr>
            </a:lvl1pPr>
          </a:lstStyle>
          <a:p>
            <a:pPr indent="0" defTabSz="914400">
              <a:lnSpc>
                <a:spcPct val="100000"/>
              </a:lnSpc>
              <a:buNone/>
            </a:pPr>
            <a:r>
              <a:rPr b="0" lang="en-GB" sz="1200" spc="-1" strike="noStrike">
                <a:solidFill>
                  <a:schemeClr val="dk1">
                    <a:tint val="82000"/>
                  </a:schemeClr>
                </a:solidFill>
                <a:latin typeface="Aptos"/>
              </a:rPr>
              <a:t>&lt;дата/время&gt;</a:t>
            </a:r>
            <a:endParaRPr b="0" lang="ru-RU" sz="1200" spc="-1" strike="noStrike">
              <a:solidFill>
                <a:srgbClr val="000000"/>
              </a:solidFill>
              <a:latin typeface="Times New Roman"/>
            </a:endParaRPr>
          </a:p>
        </p:txBody>
      </p:sp>
      <p:sp>
        <p:nvSpPr>
          <p:cNvPr id="14" name="PlaceHolder 4"/>
          <p:cNvSpPr>
            <a:spLocks noGrp="1"/>
          </p:cNvSpPr>
          <p:nvPr>
            <p:ph type="ftr" idx="8"/>
          </p:nvPr>
        </p:nvSpPr>
        <p:spPr>
          <a:xfrm>
            <a:off x="4038480" y="6356520"/>
            <a:ext cx="4114440" cy="364680"/>
          </a:xfrm>
          <a:prstGeom prst="rect">
            <a:avLst/>
          </a:prstGeom>
          <a:noFill/>
          <a:ln w="0">
            <a:noFill/>
          </a:ln>
        </p:spPr>
        <p:txBody>
          <a:bodyPr lIns="91440" rIns="91440" tIns="45720" bIns="45720" anchor="ctr">
            <a:noAutofit/>
          </a:bodyPr>
          <a:lstStyle>
            <a:lvl1pPr indent="0" algn="ctr">
              <a:buNone/>
              <a:defRPr b="0" lang="ru-RU" sz="1400" spc="-1" strike="noStrike">
                <a:solidFill>
                  <a:srgbClr val="000000"/>
                </a:solidFill>
                <a:latin typeface="Times New Roman"/>
              </a:defRPr>
            </a:lvl1pPr>
          </a:lstStyle>
          <a:p>
            <a:pPr indent="0" algn="ctr">
              <a:buNone/>
            </a:pPr>
            <a:r>
              <a:rPr b="0" lang="ru-RU" sz="1400" spc="-1" strike="noStrike">
                <a:solidFill>
                  <a:srgbClr val="000000"/>
                </a:solidFill>
                <a:latin typeface="Times New Roman"/>
              </a:rPr>
              <a:t>&lt;нижний колонтитул&gt;</a:t>
            </a:r>
            <a:endParaRPr b="0" lang="ru-RU" sz="1400" spc="-1" strike="noStrike">
              <a:solidFill>
                <a:srgbClr val="000000"/>
              </a:solidFill>
              <a:latin typeface="Times New Roman"/>
            </a:endParaRPr>
          </a:p>
        </p:txBody>
      </p:sp>
      <p:sp>
        <p:nvSpPr>
          <p:cNvPr id="15" name="PlaceHolder 5"/>
          <p:cNvSpPr>
            <a:spLocks noGrp="1"/>
          </p:cNvSpPr>
          <p:nvPr>
            <p:ph type="sldNum" idx="9"/>
          </p:nvPr>
        </p:nvSpPr>
        <p:spPr>
          <a:xfrm>
            <a:off x="8610480" y="635652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lang="en-GB" sz="1200" spc="-1" strike="noStrike">
                <a:solidFill>
                  <a:schemeClr val="dk1">
                    <a:tint val="82000"/>
                  </a:schemeClr>
                </a:solidFill>
                <a:latin typeface="Aptos"/>
              </a:defRPr>
            </a:lvl1pPr>
          </a:lstStyle>
          <a:p>
            <a:pPr indent="0" algn="r" defTabSz="914400">
              <a:lnSpc>
                <a:spcPct val="100000"/>
              </a:lnSpc>
              <a:buNone/>
            </a:pPr>
            <a:fld id="{2010D29C-7FEA-4FE2-A44B-140CE0F03A55}" type="slidenum">
              <a:rPr b="0" lang="en-GB" sz="1200" spc="-1" strike="noStrike">
                <a:solidFill>
                  <a:schemeClr val="dk1">
                    <a:tint val="82000"/>
                  </a:schemeClr>
                </a:solidFill>
                <a:latin typeface="Aptos"/>
              </a:rPr>
              <a:t>&lt;номер&gt;</a:t>
            </a:fld>
            <a:endParaRPr b="0" lang="ru-RU" sz="12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3" r:id="rId2"/>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6" name="PlaceHolder 1"/>
          <p:cNvSpPr>
            <a:spLocks noGrp="1"/>
          </p:cNvSpPr>
          <p:nvPr>
            <p:ph type="title"/>
          </p:nvPr>
        </p:nvSpPr>
        <p:spPr>
          <a:xfrm>
            <a:off x="838080" y="365040"/>
            <a:ext cx="10515240" cy="1325160"/>
          </a:xfrm>
          <a:prstGeom prst="rect">
            <a:avLst/>
          </a:prstGeom>
          <a:noFill/>
          <a:ln w="0">
            <a:noFill/>
          </a:ln>
        </p:spPr>
        <p:txBody>
          <a:bodyPr lIns="91440" rIns="91440" tIns="45720" bIns="45720" anchor="ctr">
            <a:noAutofit/>
          </a:bodyPr>
          <a:p>
            <a:pPr indent="0" defTabSz="914400">
              <a:lnSpc>
                <a:spcPct val="90000"/>
              </a:lnSpc>
              <a:buNone/>
            </a:pPr>
            <a:r>
              <a:rPr b="0" lang="ru-RU" sz="4400" spc="-1" strike="noStrike">
                <a:solidFill>
                  <a:schemeClr val="dk1"/>
                </a:solidFill>
                <a:latin typeface="Aptos Display"/>
              </a:rPr>
              <a:t>Образец заголовка</a:t>
            </a:r>
            <a:endParaRPr b="0" lang="en-US" sz="4400" spc="-1" strike="noStrike">
              <a:solidFill>
                <a:schemeClr val="dk1"/>
              </a:solidFill>
              <a:latin typeface="Aptos"/>
            </a:endParaRPr>
          </a:p>
        </p:txBody>
      </p:sp>
      <p:sp>
        <p:nvSpPr>
          <p:cNvPr id="17" name="PlaceHolder 2"/>
          <p:cNvSpPr>
            <a:spLocks noGrp="1"/>
          </p:cNvSpPr>
          <p:nvPr>
            <p:ph type="body"/>
          </p:nvPr>
        </p:nvSpPr>
        <p:spPr>
          <a:xfrm>
            <a:off x="838080" y="1825560"/>
            <a:ext cx="10515240" cy="435096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000000"/>
              </a:buClr>
              <a:buFont typeface="Arial"/>
              <a:buChar char="•"/>
            </a:pPr>
            <a:r>
              <a:rPr b="0" lang="ru-RU" sz="2800" spc="-1" strike="noStrike">
                <a:solidFill>
                  <a:schemeClr val="dk1"/>
                </a:solidFill>
                <a:latin typeface="Aptos"/>
              </a:rPr>
              <a:t>Образец текста</a:t>
            </a:r>
            <a:endParaRPr b="0" lang="en-US" sz="2800" spc="-1" strike="noStrike">
              <a:solidFill>
                <a:schemeClr val="dk1"/>
              </a:solidFill>
              <a:latin typeface="Aptos"/>
            </a:endParaRPr>
          </a:p>
          <a:p>
            <a:pPr lvl="1" marL="685800" indent="-228600" defTabSz="914400">
              <a:lnSpc>
                <a:spcPct val="90000"/>
              </a:lnSpc>
              <a:spcBef>
                <a:spcPts val="499"/>
              </a:spcBef>
              <a:buClr>
                <a:srgbClr val="000000"/>
              </a:buClr>
              <a:buFont typeface="Arial"/>
              <a:buChar char="•"/>
            </a:pPr>
            <a:r>
              <a:rPr b="0" lang="ru-RU" sz="2400" spc="-1" strike="noStrike">
                <a:solidFill>
                  <a:schemeClr val="dk1"/>
                </a:solidFill>
                <a:latin typeface="Aptos"/>
              </a:rPr>
              <a:t>Второй уровень</a:t>
            </a:r>
            <a:endParaRPr b="0" lang="en-US" sz="2400" spc="-1" strike="noStrike">
              <a:solidFill>
                <a:schemeClr val="dk1"/>
              </a:solidFill>
              <a:latin typeface="Aptos"/>
            </a:endParaRPr>
          </a:p>
          <a:p>
            <a:pPr lvl="2" marL="1143000" indent="-228600" defTabSz="914400">
              <a:lnSpc>
                <a:spcPct val="90000"/>
              </a:lnSpc>
              <a:spcBef>
                <a:spcPts val="499"/>
              </a:spcBef>
              <a:buClr>
                <a:srgbClr val="000000"/>
              </a:buClr>
              <a:buFont typeface="Arial"/>
              <a:buChar char="•"/>
            </a:pPr>
            <a:r>
              <a:rPr b="0" lang="ru-RU" sz="2000" spc="-1" strike="noStrike">
                <a:solidFill>
                  <a:schemeClr val="dk1"/>
                </a:solidFill>
                <a:latin typeface="Aptos"/>
              </a:rPr>
              <a:t>Третий уровень</a:t>
            </a:r>
            <a:endParaRPr b="0" lang="en-US" sz="2000" spc="-1" strike="noStrike">
              <a:solidFill>
                <a:schemeClr val="dk1"/>
              </a:solidFill>
              <a:latin typeface="Aptos"/>
            </a:endParaRPr>
          </a:p>
          <a:p>
            <a:pPr lvl="3" marL="1600200" indent="-228600" defTabSz="914400">
              <a:lnSpc>
                <a:spcPct val="90000"/>
              </a:lnSpc>
              <a:spcBef>
                <a:spcPts val="499"/>
              </a:spcBef>
              <a:buClr>
                <a:srgbClr val="000000"/>
              </a:buClr>
              <a:buFont typeface="Arial"/>
              <a:buChar char="•"/>
            </a:pPr>
            <a:r>
              <a:rPr b="0" lang="ru-RU" sz="1800" spc="-1" strike="noStrike">
                <a:solidFill>
                  <a:schemeClr val="dk1"/>
                </a:solidFill>
                <a:latin typeface="Aptos"/>
              </a:rPr>
              <a:t>Четвертый уровень</a:t>
            </a:r>
            <a:endParaRPr b="0" lang="en-US" sz="1800" spc="-1" strike="noStrike">
              <a:solidFill>
                <a:schemeClr val="dk1"/>
              </a:solidFill>
              <a:latin typeface="Aptos"/>
            </a:endParaRPr>
          </a:p>
          <a:p>
            <a:pPr lvl="4" marL="2057400" indent="-228600" defTabSz="914400">
              <a:lnSpc>
                <a:spcPct val="90000"/>
              </a:lnSpc>
              <a:spcBef>
                <a:spcPts val="499"/>
              </a:spcBef>
              <a:buClr>
                <a:srgbClr val="000000"/>
              </a:buClr>
              <a:buFont typeface="Arial"/>
              <a:buChar char="•"/>
            </a:pPr>
            <a:r>
              <a:rPr b="0" lang="ru-RU" sz="1800" spc="-1" strike="noStrike">
                <a:solidFill>
                  <a:schemeClr val="dk1"/>
                </a:solidFill>
                <a:latin typeface="Aptos"/>
              </a:rPr>
              <a:t>Пятый уровень</a:t>
            </a:r>
            <a:endParaRPr b="0" lang="en-US" sz="1800" spc="-1" strike="noStrike">
              <a:solidFill>
                <a:schemeClr val="dk1"/>
              </a:solidFill>
              <a:latin typeface="Aptos"/>
            </a:endParaRPr>
          </a:p>
        </p:txBody>
      </p:sp>
      <p:sp>
        <p:nvSpPr>
          <p:cNvPr id="18" name="PlaceHolder 3"/>
          <p:cNvSpPr>
            <a:spLocks noGrp="1"/>
          </p:cNvSpPr>
          <p:nvPr>
            <p:ph type="dt" idx="10"/>
          </p:nvPr>
        </p:nvSpPr>
        <p:spPr>
          <a:xfrm>
            <a:off x="838080" y="6356520"/>
            <a:ext cx="2742840" cy="364680"/>
          </a:xfrm>
          <a:prstGeom prst="rect">
            <a:avLst/>
          </a:prstGeom>
          <a:noFill/>
          <a:ln w="0">
            <a:noFill/>
          </a:ln>
        </p:spPr>
        <p:txBody>
          <a:bodyPr lIns="91440" rIns="91440" tIns="45720" bIns="45720" anchor="ctr">
            <a:noAutofit/>
          </a:bodyPr>
          <a:lstStyle>
            <a:lvl1pPr indent="0" defTabSz="914400">
              <a:lnSpc>
                <a:spcPct val="100000"/>
              </a:lnSpc>
              <a:buNone/>
              <a:defRPr b="0" lang="en-GB" sz="1200" spc="-1" strike="noStrike">
                <a:solidFill>
                  <a:schemeClr val="dk1">
                    <a:tint val="82000"/>
                  </a:schemeClr>
                </a:solidFill>
                <a:latin typeface="Aptos"/>
              </a:defRPr>
            </a:lvl1pPr>
          </a:lstStyle>
          <a:p>
            <a:pPr indent="0" defTabSz="914400">
              <a:lnSpc>
                <a:spcPct val="100000"/>
              </a:lnSpc>
              <a:buNone/>
            </a:pPr>
            <a:r>
              <a:rPr b="0" lang="en-GB" sz="1200" spc="-1" strike="noStrike">
                <a:solidFill>
                  <a:schemeClr val="dk1">
                    <a:tint val="82000"/>
                  </a:schemeClr>
                </a:solidFill>
                <a:latin typeface="Aptos"/>
              </a:rPr>
              <a:t>&lt;дата/время&gt;</a:t>
            </a:r>
            <a:endParaRPr b="0" lang="ru-RU" sz="1200" spc="-1" strike="noStrike">
              <a:solidFill>
                <a:srgbClr val="000000"/>
              </a:solidFill>
              <a:latin typeface="Times New Roman"/>
            </a:endParaRPr>
          </a:p>
        </p:txBody>
      </p:sp>
      <p:sp>
        <p:nvSpPr>
          <p:cNvPr id="19" name="PlaceHolder 4"/>
          <p:cNvSpPr>
            <a:spLocks noGrp="1"/>
          </p:cNvSpPr>
          <p:nvPr>
            <p:ph type="ftr" idx="11"/>
          </p:nvPr>
        </p:nvSpPr>
        <p:spPr>
          <a:xfrm>
            <a:off x="4038480" y="6356520"/>
            <a:ext cx="4114440" cy="364680"/>
          </a:xfrm>
          <a:prstGeom prst="rect">
            <a:avLst/>
          </a:prstGeom>
          <a:noFill/>
          <a:ln w="0">
            <a:noFill/>
          </a:ln>
        </p:spPr>
        <p:txBody>
          <a:bodyPr lIns="91440" rIns="91440" tIns="45720" bIns="45720" anchor="ctr">
            <a:noAutofit/>
          </a:bodyPr>
          <a:lstStyle>
            <a:lvl1pPr indent="0" algn="ctr">
              <a:buNone/>
              <a:defRPr b="0" lang="ru-RU" sz="1400" spc="-1" strike="noStrike">
                <a:solidFill>
                  <a:srgbClr val="000000"/>
                </a:solidFill>
                <a:latin typeface="Times New Roman"/>
              </a:defRPr>
            </a:lvl1pPr>
          </a:lstStyle>
          <a:p>
            <a:pPr indent="0" algn="ctr">
              <a:buNone/>
            </a:pPr>
            <a:r>
              <a:rPr b="0" lang="ru-RU" sz="1400" spc="-1" strike="noStrike">
                <a:solidFill>
                  <a:srgbClr val="000000"/>
                </a:solidFill>
                <a:latin typeface="Times New Roman"/>
              </a:rPr>
              <a:t>&lt;нижний колонтитул&gt;</a:t>
            </a:r>
            <a:endParaRPr b="0" lang="ru-RU" sz="1400" spc="-1" strike="noStrike">
              <a:solidFill>
                <a:srgbClr val="000000"/>
              </a:solidFill>
              <a:latin typeface="Times New Roman"/>
            </a:endParaRPr>
          </a:p>
        </p:txBody>
      </p:sp>
      <p:sp>
        <p:nvSpPr>
          <p:cNvPr id="20" name="PlaceHolder 5"/>
          <p:cNvSpPr>
            <a:spLocks noGrp="1"/>
          </p:cNvSpPr>
          <p:nvPr>
            <p:ph type="sldNum" idx="12"/>
          </p:nvPr>
        </p:nvSpPr>
        <p:spPr>
          <a:xfrm>
            <a:off x="8610480" y="635652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lang="en-GB" sz="1200" spc="-1" strike="noStrike">
                <a:solidFill>
                  <a:schemeClr val="dk1">
                    <a:tint val="82000"/>
                  </a:schemeClr>
                </a:solidFill>
                <a:latin typeface="Aptos"/>
              </a:defRPr>
            </a:lvl1pPr>
          </a:lstStyle>
          <a:p>
            <a:pPr indent="0" algn="r" defTabSz="914400">
              <a:lnSpc>
                <a:spcPct val="100000"/>
              </a:lnSpc>
              <a:buNone/>
            </a:pPr>
            <a:fld id="{78BC7C51-2580-4CF1-AEF2-23094730F5E6}" type="slidenum">
              <a:rPr b="0" lang="en-GB" sz="1200" spc="-1" strike="noStrike">
                <a:solidFill>
                  <a:schemeClr val="dk1">
                    <a:tint val="82000"/>
                  </a:schemeClr>
                </a:solidFill>
                <a:latin typeface="Aptos"/>
              </a:rPr>
              <a:t>&lt;номер&gt;</a:t>
            </a:fld>
            <a:endParaRPr b="0" lang="ru-RU" sz="12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5" r:id="rId2"/>
  </p:sldLayoutIdLst>
</p:sldMaster>
</file>

<file path=ppt/slideMasters/slideMaster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3" name="PlaceHolder 1"/>
          <p:cNvSpPr>
            <a:spLocks noGrp="1"/>
          </p:cNvSpPr>
          <p:nvPr>
            <p:ph type="title"/>
          </p:nvPr>
        </p:nvSpPr>
        <p:spPr>
          <a:xfrm>
            <a:off x="831960" y="1709640"/>
            <a:ext cx="10515240" cy="2852280"/>
          </a:xfrm>
          <a:prstGeom prst="rect">
            <a:avLst/>
          </a:prstGeom>
          <a:noFill/>
          <a:ln w="0">
            <a:noFill/>
          </a:ln>
        </p:spPr>
        <p:txBody>
          <a:bodyPr lIns="91440" rIns="91440" tIns="45720" bIns="45720" anchor="b">
            <a:noAutofit/>
          </a:bodyPr>
          <a:p>
            <a:pPr indent="0" defTabSz="914400">
              <a:lnSpc>
                <a:spcPct val="90000"/>
              </a:lnSpc>
              <a:buNone/>
            </a:pPr>
            <a:r>
              <a:rPr b="0" lang="ru-RU" sz="6000" spc="-1" strike="noStrike">
                <a:solidFill>
                  <a:schemeClr val="dk1"/>
                </a:solidFill>
                <a:latin typeface="Aptos Display"/>
              </a:rPr>
              <a:t>Образец заголовка</a:t>
            </a:r>
            <a:endParaRPr b="0" lang="en-US" sz="6000" spc="-1" strike="noStrike">
              <a:solidFill>
                <a:schemeClr val="dk1"/>
              </a:solidFill>
              <a:latin typeface="Aptos"/>
            </a:endParaRPr>
          </a:p>
        </p:txBody>
      </p:sp>
      <p:sp>
        <p:nvSpPr>
          <p:cNvPr id="24" name="PlaceHolder 2"/>
          <p:cNvSpPr>
            <a:spLocks noGrp="1"/>
          </p:cNvSpPr>
          <p:nvPr>
            <p:ph type="body"/>
          </p:nvPr>
        </p:nvSpPr>
        <p:spPr>
          <a:xfrm>
            <a:off x="831960" y="4589640"/>
            <a:ext cx="10515240" cy="1499760"/>
          </a:xfrm>
          <a:prstGeom prst="rect">
            <a:avLst/>
          </a:prstGeom>
          <a:noFill/>
          <a:ln w="0">
            <a:noFill/>
          </a:ln>
        </p:spPr>
        <p:txBody>
          <a:bodyPr lIns="91440" rIns="91440" tIns="45720" bIns="45720" anchor="t">
            <a:noAutofit/>
          </a:bodyPr>
          <a:p>
            <a:pPr indent="0" defTabSz="914400">
              <a:lnSpc>
                <a:spcPct val="90000"/>
              </a:lnSpc>
              <a:spcBef>
                <a:spcPts val="1001"/>
              </a:spcBef>
              <a:buNone/>
              <a:tabLst>
                <a:tab algn="l" pos="0"/>
              </a:tabLst>
            </a:pPr>
            <a:r>
              <a:rPr b="0" lang="ru-RU" sz="2400" spc="-1" strike="noStrike">
                <a:solidFill>
                  <a:schemeClr val="dk1">
                    <a:tint val="82000"/>
                  </a:schemeClr>
                </a:solidFill>
                <a:latin typeface="Aptos"/>
              </a:rPr>
              <a:t>Образец текста</a:t>
            </a:r>
            <a:endParaRPr b="0" lang="en-US" sz="2400" spc="-1" strike="noStrike">
              <a:solidFill>
                <a:schemeClr val="dk1"/>
              </a:solidFill>
              <a:latin typeface="Aptos"/>
            </a:endParaRPr>
          </a:p>
        </p:txBody>
      </p:sp>
      <p:sp>
        <p:nvSpPr>
          <p:cNvPr id="25" name="PlaceHolder 3"/>
          <p:cNvSpPr>
            <a:spLocks noGrp="1"/>
          </p:cNvSpPr>
          <p:nvPr>
            <p:ph type="dt" idx="13"/>
          </p:nvPr>
        </p:nvSpPr>
        <p:spPr>
          <a:xfrm>
            <a:off x="838080" y="6356520"/>
            <a:ext cx="2742840" cy="364680"/>
          </a:xfrm>
          <a:prstGeom prst="rect">
            <a:avLst/>
          </a:prstGeom>
          <a:noFill/>
          <a:ln w="0">
            <a:noFill/>
          </a:ln>
        </p:spPr>
        <p:txBody>
          <a:bodyPr lIns="91440" rIns="91440" tIns="45720" bIns="45720" anchor="ctr">
            <a:noAutofit/>
          </a:bodyPr>
          <a:lstStyle>
            <a:lvl1pPr indent="0" defTabSz="914400">
              <a:lnSpc>
                <a:spcPct val="100000"/>
              </a:lnSpc>
              <a:buNone/>
              <a:defRPr b="0" lang="en-GB" sz="1200" spc="-1" strike="noStrike">
                <a:solidFill>
                  <a:schemeClr val="dk1">
                    <a:tint val="82000"/>
                  </a:schemeClr>
                </a:solidFill>
                <a:latin typeface="Aptos"/>
              </a:defRPr>
            </a:lvl1pPr>
          </a:lstStyle>
          <a:p>
            <a:pPr indent="0" defTabSz="914400">
              <a:lnSpc>
                <a:spcPct val="100000"/>
              </a:lnSpc>
              <a:buNone/>
            </a:pPr>
            <a:r>
              <a:rPr b="0" lang="en-GB" sz="1200" spc="-1" strike="noStrike">
                <a:solidFill>
                  <a:schemeClr val="dk1">
                    <a:tint val="82000"/>
                  </a:schemeClr>
                </a:solidFill>
                <a:latin typeface="Aptos"/>
              </a:rPr>
              <a:t>&lt;дата/время&gt;</a:t>
            </a:r>
            <a:endParaRPr b="0" lang="ru-RU" sz="1200" spc="-1" strike="noStrike">
              <a:solidFill>
                <a:srgbClr val="000000"/>
              </a:solidFill>
              <a:latin typeface="Times New Roman"/>
            </a:endParaRPr>
          </a:p>
        </p:txBody>
      </p:sp>
      <p:sp>
        <p:nvSpPr>
          <p:cNvPr id="26" name="PlaceHolder 4"/>
          <p:cNvSpPr>
            <a:spLocks noGrp="1"/>
          </p:cNvSpPr>
          <p:nvPr>
            <p:ph type="ftr" idx="14"/>
          </p:nvPr>
        </p:nvSpPr>
        <p:spPr>
          <a:xfrm>
            <a:off x="4038480" y="6356520"/>
            <a:ext cx="4114440" cy="364680"/>
          </a:xfrm>
          <a:prstGeom prst="rect">
            <a:avLst/>
          </a:prstGeom>
          <a:noFill/>
          <a:ln w="0">
            <a:noFill/>
          </a:ln>
        </p:spPr>
        <p:txBody>
          <a:bodyPr lIns="91440" rIns="91440" tIns="45720" bIns="45720" anchor="ctr">
            <a:noAutofit/>
          </a:bodyPr>
          <a:lstStyle>
            <a:lvl1pPr indent="0" algn="ctr">
              <a:buNone/>
              <a:defRPr b="0" lang="ru-RU" sz="1400" spc="-1" strike="noStrike">
                <a:solidFill>
                  <a:srgbClr val="000000"/>
                </a:solidFill>
                <a:latin typeface="Times New Roman"/>
              </a:defRPr>
            </a:lvl1pPr>
          </a:lstStyle>
          <a:p>
            <a:pPr indent="0" algn="ctr">
              <a:buNone/>
            </a:pPr>
            <a:r>
              <a:rPr b="0" lang="ru-RU" sz="1400" spc="-1" strike="noStrike">
                <a:solidFill>
                  <a:srgbClr val="000000"/>
                </a:solidFill>
                <a:latin typeface="Times New Roman"/>
              </a:rPr>
              <a:t>&lt;нижний колонтитул&gt;</a:t>
            </a:r>
            <a:endParaRPr b="0" lang="ru-RU" sz="1400" spc="-1" strike="noStrike">
              <a:solidFill>
                <a:srgbClr val="000000"/>
              </a:solidFill>
              <a:latin typeface="Times New Roman"/>
            </a:endParaRPr>
          </a:p>
        </p:txBody>
      </p:sp>
      <p:sp>
        <p:nvSpPr>
          <p:cNvPr id="27" name="PlaceHolder 5"/>
          <p:cNvSpPr>
            <a:spLocks noGrp="1"/>
          </p:cNvSpPr>
          <p:nvPr>
            <p:ph type="sldNum" idx="15"/>
          </p:nvPr>
        </p:nvSpPr>
        <p:spPr>
          <a:xfrm>
            <a:off x="8610480" y="635652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lang="en-GB" sz="1200" spc="-1" strike="noStrike">
                <a:solidFill>
                  <a:schemeClr val="dk1">
                    <a:tint val="82000"/>
                  </a:schemeClr>
                </a:solidFill>
                <a:latin typeface="Aptos"/>
              </a:defRPr>
            </a:lvl1pPr>
          </a:lstStyle>
          <a:p>
            <a:pPr indent="0" algn="r" defTabSz="914400">
              <a:lnSpc>
                <a:spcPct val="100000"/>
              </a:lnSpc>
              <a:buNone/>
            </a:pPr>
            <a:fld id="{23E3BB87-3F36-4360-AF4A-DB6E47F4A712}" type="slidenum">
              <a:rPr b="0" lang="en-GB" sz="1200" spc="-1" strike="noStrike">
                <a:solidFill>
                  <a:schemeClr val="dk1">
                    <a:tint val="82000"/>
                  </a:schemeClr>
                </a:solidFill>
                <a:latin typeface="Aptos"/>
              </a:rPr>
              <a:t>&lt;номер&gt;</a:t>
            </a:fld>
            <a:endParaRPr b="0" lang="ru-RU" sz="12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7" r:id="rId2"/>
  </p:sldLayoutIdLst>
</p:sldMaster>
</file>

<file path=ppt/slideMasters/slideMaster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8" name="PlaceHolder 1"/>
          <p:cNvSpPr>
            <a:spLocks noGrp="1"/>
          </p:cNvSpPr>
          <p:nvPr>
            <p:ph type="title"/>
          </p:nvPr>
        </p:nvSpPr>
        <p:spPr>
          <a:xfrm>
            <a:off x="838080" y="365040"/>
            <a:ext cx="10515240" cy="1325160"/>
          </a:xfrm>
          <a:prstGeom prst="rect">
            <a:avLst/>
          </a:prstGeom>
          <a:noFill/>
          <a:ln w="0">
            <a:noFill/>
          </a:ln>
        </p:spPr>
        <p:txBody>
          <a:bodyPr lIns="91440" rIns="91440" tIns="45720" bIns="45720" anchor="ctr">
            <a:noAutofit/>
          </a:bodyPr>
          <a:p>
            <a:pPr indent="0" defTabSz="914400">
              <a:lnSpc>
                <a:spcPct val="90000"/>
              </a:lnSpc>
              <a:buNone/>
            </a:pPr>
            <a:r>
              <a:rPr b="0" lang="ru-RU" sz="4400" spc="-1" strike="noStrike">
                <a:solidFill>
                  <a:schemeClr val="dk1"/>
                </a:solidFill>
                <a:latin typeface="Aptos Display"/>
              </a:rPr>
              <a:t>Образец заголовка</a:t>
            </a:r>
            <a:endParaRPr b="0" lang="en-US" sz="4400" spc="-1" strike="noStrike">
              <a:solidFill>
                <a:schemeClr val="dk1"/>
              </a:solidFill>
              <a:latin typeface="Aptos"/>
            </a:endParaRPr>
          </a:p>
        </p:txBody>
      </p:sp>
      <p:sp>
        <p:nvSpPr>
          <p:cNvPr id="29" name="PlaceHolder 2"/>
          <p:cNvSpPr>
            <a:spLocks noGrp="1"/>
          </p:cNvSpPr>
          <p:nvPr>
            <p:ph type="body"/>
          </p:nvPr>
        </p:nvSpPr>
        <p:spPr>
          <a:xfrm>
            <a:off x="838080" y="1825560"/>
            <a:ext cx="5181120" cy="435096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000000"/>
              </a:buClr>
              <a:buFont typeface="Arial"/>
              <a:buChar char="•"/>
            </a:pPr>
            <a:r>
              <a:rPr b="0" lang="ru-RU" sz="2800" spc="-1" strike="noStrike">
                <a:solidFill>
                  <a:schemeClr val="dk1"/>
                </a:solidFill>
                <a:latin typeface="Aptos"/>
              </a:rPr>
              <a:t>Образец текста</a:t>
            </a:r>
            <a:endParaRPr b="0" lang="en-US" sz="2800" spc="-1" strike="noStrike">
              <a:solidFill>
                <a:schemeClr val="dk1"/>
              </a:solidFill>
              <a:latin typeface="Aptos"/>
            </a:endParaRPr>
          </a:p>
          <a:p>
            <a:pPr lvl="1" marL="685800" indent="-228600" defTabSz="914400">
              <a:lnSpc>
                <a:spcPct val="90000"/>
              </a:lnSpc>
              <a:spcBef>
                <a:spcPts val="499"/>
              </a:spcBef>
              <a:buClr>
                <a:srgbClr val="000000"/>
              </a:buClr>
              <a:buFont typeface="Arial"/>
              <a:buChar char="•"/>
            </a:pPr>
            <a:r>
              <a:rPr b="0" lang="ru-RU" sz="2400" spc="-1" strike="noStrike">
                <a:solidFill>
                  <a:schemeClr val="dk1"/>
                </a:solidFill>
                <a:latin typeface="Aptos"/>
              </a:rPr>
              <a:t>Второй уровень</a:t>
            </a:r>
            <a:endParaRPr b="0" lang="en-US" sz="2400" spc="-1" strike="noStrike">
              <a:solidFill>
                <a:schemeClr val="dk1"/>
              </a:solidFill>
              <a:latin typeface="Aptos"/>
            </a:endParaRPr>
          </a:p>
          <a:p>
            <a:pPr lvl="2" marL="1143000" indent="-228600" defTabSz="914400">
              <a:lnSpc>
                <a:spcPct val="90000"/>
              </a:lnSpc>
              <a:spcBef>
                <a:spcPts val="499"/>
              </a:spcBef>
              <a:buClr>
                <a:srgbClr val="000000"/>
              </a:buClr>
              <a:buFont typeface="Arial"/>
              <a:buChar char="•"/>
            </a:pPr>
            <a:r>
              <a:rPr b="0" lang="ru-RU" sz="2000" spc="-1" strike="noStrike">
                <a:solidFill>
                  <a:schemeClr val="dk1"/>
                </a:solidFill>
                <a:latin typeface="Aptos"/>
              </a:rPr>
              <a:t>Третий уровень</a:t>
            </a:r>
            <a:endParaRPr b="0" lang="en-US" sz="2000" spc="-1" strike="noStrike">
              <a:solidFill>
                <a:schemeClr val="dk1"/>
              </a:solidFill>
              <a:latin typeface="Aptos"/>
            </a:endParaRPr>
          </a:p>
          <a:p>
            <a:pPr lvl="3" marL="1600200" indent="-228600" defTabSz="914400">
              <a:lnSpc>
                <a:spcPct val="90000"/>
              </a:lnSpc>
              <a:spcBef>
                <a:spcPts val="499"/>
              </a:spcBef>
              <a:buClr>
                <a:srgbClr val="000000"/>
              </a:buClr>
              <a:buFont typeface="Arial"/>
              <a:buChar char="•"/>
            </a:pPr>
            <a:r>
              <a:rPr b="0" lang="ru-RU" sz="1800" spc="-1" strike="noStrike">
                <a:solidFill>
                  <a:schemeClr val="dk1"/>
                </a:solidFill>
                <a:latin typeface="Aptos"/>
              </a:rPr>
              <a:t>Четвертый уровень</a:t>
            </a:r>
            <a:endParaRPr b="0" lang="en-US" sz="1800" spc="-1" strike="noStrike">
              <a:solidFill>
                <a:schemeClr val="dk1"/>
              </a:solidFill>
              <a:latin typeface="Aptos"/>
            </a:endParaRPr>
          </a:p>
          <a:p>
            <a:pPr lvl="4" marL="2057400" indent="-228600" defTabSz="914400">
              <a:lnSpc>
                <a:spcPct val="90000"/>
              </a:lnSpc>
              <a:spcBef>
                <a:spcPts val="499"/>
              </a:spcBef>
              <a:buClr>
                <a:srgbClr val="000000"/>
              </a:buClr>
              <a:buFont typeface="Arial"/>
              <a:buChar char="•"/>
            </a:pPr>
            <a:r>
              <a:rPr b="0" lang="ru-RU" sz="1800" spc="-1" strike="noStrike">
                <a:solidFill>
                  <a:schemeClr val="dk1"/>
                </a:solidFill>
                <a:latin typeface="Aptos"/>
              </a:rPr>
              <a:t>Пятый уровень</a:t>
            </a:r>
            <a:endParaRPr b="0" lang="en-US" sz="1800" spc="-1" strike="noStrike">
              <a:solidFill>
                <a:schemeClr val="dk1"/>
              </a:solidFill>
              <a:latin typeface="Aptos"/>
            </a:endParaRPr>
          </a:p>
        </p:txBody>
      </p:sp>
      <p:sp>
        <p:nvSpPr>
          <p:cNvPr id="30" name="PlaceHolder 3"/>
          <p:cNvSpPr>
            <a:spLocks noGrp="1"/>
          </p:cNvSpPr>
          <p:nvPr>
            <p:ph type="body"/>
          </p:nvPr>
        </p:nvSpPr>
        <p:spPr>
          <a:xfrm>
            <a:off x="6172200" y="1825560"/>
            <a:ext cx="5181120" cy="435096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000000"/>
              </a:buClr>
              <a:buFont typeface="Arial"/>
              <a:buChar char="•"/>
            </a:pPr>
            <a:r>
              <a:rPr b="0" lang="ru-RU" sz="2800" spc="-1" strike="noStrike">
                <a:solidFill>
                  <a:schemeClr val="dk1"/>
                </a:solidFill>
                <a:latin typeface="Aptos"/>
              </a:rPr>
              <a:t>Образец текста</a:t>
            </a:r>
            <a:endParaRPr b="0" lang="en-US" sz="2800" spc="-1" strike="noStrike">
              <a:solidFill>
                <a:schemeClr val="dk1"/>
              </a:solidFill>
              <a:latin typeface="Aptos"/>
            </a:endParaRPr>
          </a:p>
          <a:p>
            <a:pPr lvl="1" marL="685800" indent="-228600" defTabSz="914400">
              <a:lnSpc>
                <a:spcPct val="90000"/>
              </a:lnSpc>
              <a:spcBef>
                <a:spcPts val="499"/>
              </a:spcBef>
              <a:buClr>
                <a:srgbClr val="000000"/>
              </a:buClr>
              <a:buFont typeface="Arial"/>
              <a:buChar char="•"/>
            </a:pPr>
            <a:r>
              <a:rPr b="0" lang="ru-RU" sz="2400" spc="-1" strike="noStrike">
                <a:solidFill>
                  <a:schemeClr val="dk1"/>
                </a:solidFill>
                <a:latin typeface="Aptos"/>
              </a:rPr>
              <a:t>Второй уровень</a:t>
            </a:r>
            <a:endParaRPr b="0" lang="en-US" sz="2400" spc="-1" strike="noStrike">
              <a:solidFill>
                <a:schemeClr val="dk1"/>
              </a:solidFill>
              <a:latin typeface="Aptos"/>
            </a:endParaRPr>
          </a:p>
          <a:p>
            <a:pPr lvl="2" marL="1143000" indent="-228600" defTabSz="914400">
              <a:lnSpc>
                <a:spcPct val="90000"/>
              </a:lnSpc>
              <a:spcBef>
                <a:spcPts val="499"/>
              </a:spcBef>
              <a:buClr>
                <a:srgbClr val="000000"/>
              </a:buClr>
              <a:buFont typeface="Arial"/>
              <a:buChar char="•"/>
            </a:pPr>
            <a:r>
              <a:rPr b="0" lang="ru-RU" sz="2000" spc="-1" strike="noStrike">
                <a:solidFill>
                  <a:schemeClr val="dk1"/>
                </a:solidFill>
                <a:latin typeface="Aptos"/>
              </a:rPr>
              <a:t>Третий уровень</a:t>
            </a:r>
            <a:endParaRPr b="0" lang="en-US" sz="2000" spc="-1" strike="noStrike">
              <a:solidFill>
                <a:schemeClr val="dk1"/>
              </a:solidFill>
              <a:latin typeface="Aptos"/>
            </a:endParaRPr>
          </a:p>
          <a:p>
            <a:pPr lvl="3" marL="1600200" indent="-228600" defTabSz="914400">
              <a:lnSpc>
                <a:spcPct val="90000"/>
              </a:lnSpc>
              <a:spcBef>
                <a:spcPts val="499"/>
              </a:spcBef>
              <a:buClr>
                <a:srgbClr val="000000"/>
              </a:buClr>
              <a:buFont typeface="Arial"/>
              <a:buChar char="•"/>
            </a:pPr>
            <a:r>
              <a:rPr b="0" lang="ru-RU" sz="1800" spc="-1" strike="noStrike">
                <a:solidFill>
                  <a:schemeClr val="dk1"/>
                </a:solidFill>
                <a:latin typeface="Aptos"/>
              </a:rPr>
              <a:t>Четвертый уровень</a:t>
            </a:r>
            <a:endParaRPr b="0" lang="en-US" sz="1800" spc="-1" strike="noStrike">
              <a:solidFill>
                <a:schemeClr val="dk1"/>
              </a:solidFill>
              <a:latin typeface="Aptos"/>
            </a:endParaRPr>
          </a:p>
          <a:p>
            <a:pPr lvl="4" marL="2057400" indent="-228600" defTabSz="914400">
              <a:lnSpc>
                <a:spcPct val="90000"/>
              </a:lnSpc>
              <a:spcBef>
                <a:spcPts val="499"/>
              </a:spcBef>
              <a:buClr>
                <a:srgbClr val="000000"/>
              </a:buClr>
              <a:buFont typeface="Arial"/>
              <a:buChar char="•"/>
            </a:pPr>
            <a:r>
              <a:rPr b="0" lang="ru-RU" sz="1800" spc="-1" strike="noStrike">
                <a:solidFill>
                  <a:schemeClr val="dk1"/>
                </a:solidFill>
                <a:latin typeface="Aptos"/>
              </a:rPr>
              <a:t>Пятый уровень</a:t>
            </a:r>
            <a:endParaRPr b="0" lang="en-US" sz="1800" spc="-1" strike="noStrike">
              <a:solidFill>
                <a:schemeClr val="dk1"/>
              </a:solidFill>
              <a:latin typeface="Aptos"/>
            </a:endParaRPr>
          </a:p>
        </p:txBody>
      </p:sp>
      <p:sp>
        <p:nvSpPr>
          <p:cNvPr id="31" name="PlaceHolder 4"/>
          <p:cNvSpPr>
            <a:spLocks noGrp="1"/>
          </p:cNvSpPr>
          <p:nvPr>
            <p:ph type="dt" idx="16"/>
          </p:nvPr>
        </p:nvSpPr>
        <p:spPr>
          <a:xfrm>
            <a:off x="838080" y="6356520"/>
            <a:ext cx="2742840" cy="364680"/>
          </a:xfrm>
          <a:prstGeom prst="rect">
            <a:avLst/>
          </a:prstGeom>
          <a:noFill/>
          <a:ln w="0">
            <a:noFill/>
          </a:ln>
        </p:spPr>
        <p:txBody>
          <a:bodyPr lIns="91440" rIns="91440" tIns="45720" bIns="45720" anchor="ctr">
            <a:noAutofit/>
          </a:bodyPr>
          <a:lstStyle>
            <a:lvl1pPr indent="0" defTabSz="914400">
              <a:lnSpc>
                <a:spcPct val="100000"/>
              </a:lnSpc>
              <a:buNone/>
              <a:defRPr b="0" lang="en-GB" sz="1200" spc="-1" strike="noStrike">
                <a:solidFill>
                  <a:schemeClr val="dk1">
                    <a:tint val="82000"/>
                  </a:schemeClr>
                </a:solidFill>
                <a:latin typeface="Aptos"/>
              </a:defRPr>
            </a:lvl1pPr>
          </a:lstStyle>
          <a:p>
            <a:pPr indent="0" defTabSz="914400">
              <a:lnSpc>
                <a:spcPct val="100000"/>
              </a:lnSpc>
              <a:buNone/>
            </a:pPr>
            <a:r>
              <a:rPr b="0" lang="en-GB" sz="1200" spc="-1" strike="noStrike">
                <a:solidFill>
                  <a:schemeClr val="dk1">
                    <a:tint val="82000"/>
                  </a:schemeClr>
                </a:solidFill>
                <a:latin typeface="Aptos"/>
              </a:rPr>
              <a:t>&lt;дата/время&gt;</a:t>
            </a:r>
            <a:endParaRPr b="0" lang="ru-RU" sz="1200" spc="-1" strike="noStrike">
              <a:solidFill>
                <a:srgbClr val="000000"/>
              </a:solidFill>
              <a:latin typeface="Times New Roman"/>
            </a:endParaRPr>
          </a:p>
        </p:txBody>
      </p:sp>
      <p:sp>
        <p:nvSpPr>
          <p:cNvPr id="32" name="PlaceHolder 5"/>
          <p:cNvSpPr>
            <a:spLocks noGrp="1"/>
          </p:cNvSpPr>
          <p:nvPr>
            <p:ph type="ftr" idx="17"/>
          </p:nvPr>
        </p:nvSpPr>
        <p:spPr>
          <a:xfrm>
            <a:off x="4038480" y="6356520"/>
            <a:ext cx="4114440" cy="364680"/>
          </a:xfrm>
          <a:prstGeom prst="rect">
            <a:avLst/>
          </a:prstGeom>
          <a:noFill/>
          <a:ln w="0">
            <a:noFill/>
          </a:ln>
        </p:spPr>
        <p:txBody>
          <a:bodyPr lIns="91440" rIns="91440" tIns="45720" bIns="45720" anchor="ctr">
            <a:noAutofit/>
          </a:bodyPr>
          <a:lstStyle>
            <a:lvl1pPr indent="0" algn="ctr">
              <a:buNone/>
              <a:defRPr b="0" lang="ru-RU" sz="1400" spc="-1" strike="noStrike">
                <a:solidFill>
                  <a:srgbClr val="000000"/>
                </a:solidFill>
                <a:latin typeface="Times New Roman"/>
              </a:defRPr>
            </a:lvl1pPr>
          </a:lstStyle>
          <a:p>
            <a:pPr indent="0" algn="ctr">
              <a:buNone/>
            </a:pPr>
            <a:r>
              <a:rPr b="0" lang="ru-RU" sz="1400" spc="-1" strike="noStrike">
                <a:solidFill>
                  <a:srgbClr val="000000"/>
                </a:solidFill>
                <a:latin typeface="Times New Roman"/>
              </a:rPr>
              <a:t>&lt;нижний колонтитул&gt;</a:t>
            </a:r>
            <a:endParaRPr b="0" lang="ru-RU" sz="1400" spc="-1" strike="noStrike">
              <a:solidFill>
                <a:srgbClr val="000000"/>
              </a:solidFill>
              <a:latin typeface="Times New Roman"/>
            </a:endParaRPr>
          </a:p>
        </p:txBody>
      </p:sp>
      <p:sp>
        <p:nvSpPr>
          <p:cNvPr id="33" name="PlaceHolder 6"/>
          <p:cNvSpPr>
            <a:spLocks noGrp="1"/>
          </p:cNvSpPr>
          <p:nvPr>
            <p:ph type="sldNum" idx="18"/>
          </p:nvPr>
        </p:nvSpPr>
        <p:spPr>
          <a:xfrm>
            <a:off x="8610480" y="635652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lang="en-GB" sz="1200" spc="-1" strike="noStrike">
                <a:solidFill>
                  <a:schemeClr val="dk1">
                    <a:tint val="82000"/>
                  </a:schemeClr>
                </a:solidFill>
                <a:latin typeface="Aptos"/>
              </a:defRPr>
            </a:lvl1pPr>
          </a:lstStyle>
          <a:p>
            <a:pPr indent="0" algn="r" defTabSz="914400">
              <a:lnSpc>
                <a:spcPct val="100000"/>
              </a:lnSpc>
              <a:buNone/>
            </a:pPr>
            <a:fld id="{784B5B54-6E50-439E-81D2-FFA55D7ADEEF}" type="slidenum">
              <a:rPr b="0" lang="en-GB" sz="1200" spc="-1" strike="noStrike">
                <a:solidFill>
                  <a:schemeClr val="dk1">
                    <a:tint val="82000"/>
                  </a:schemeClr>
                </a:solidFill>
                <a:latin typeface="Aptos"/>
              </a:rPr>
              <a:t>&lt;номер&gt;</a:t>
            </a:fld>
            <a:endParaRPr b="0" lang="ru-RU" sz="12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9" r:id="rId2"/>
  </p:sldLayoutIdLst>
</p:sldMaster>
</file>

<file path=ppt/slideMasters/slideMaster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7" name="PlaceHolder 1"/>
          <p:cNvSpPr>
            <a:spLocks noGrp="1"/>
          </p:cNvSpPr>
          <p:nvPr>
            <p:ph type="title"/>
          </p:nvPr>
        </p:nvSpPr>
        <p:spPr>
          <a:xfrm>
            <a:off x="839880" y="365040"/>
            <a:ext cx="10515240" cy="1325160"/>
          </a:xfrm>
          <a:prstGeom prst="rect">
            <a:avLst/>
          </a:prstGeom>
          <a:noFill/>
          <a:ln w="0">
            <a:noFill/>
          </a:ln>
        </p:spPr>
        <p:txBody>
          <a:bodyPr lIns="91440" rIns="91440" tIns="45720" bIns="45720" anchor="ctr">
            <a:noAutofit/>
          </a:bodyPr>
          <a:p>
            <a:pPr indent="0" defTabSz="914400">
              <a:lnSpc>
                <a:spcPct val="90000"/>
              </a:lnSpc>
              <a:buNone/>
            </a:pPr>
            <a:r>
              <a:rPr b="0" lang="ru-RU" sz="4400" spc="-1" strike="noStrike">
                <a:solidFill>
                  <a:schemeClr val="dk1"/>
                </a:solidFill>
                <a:latin typeface="Aptos Display"/>
              </a:rPr>
              <a:t>Образец заголовка</a:t>
            </a:r>
            <a:endParaRPr b="0" lang="en-US" sz="4400" spc="-1" strike="noStrike">
              <a:solidFill>
                <a:schemeClr val="dk1"/>
              </a:solidFill>
              <a:latin typeface="Aptos"/>
            </a:endParaRPr>
          </a:p>
        </p:txBody>
      </p:sp>
      <p:sp>
        <p:nvSpPr>
          <p:cNvPr id="38" name="PlaceHolder 2"/>
          <p:cNvSpPr>
            <a:spLocks noGrp="1"/>
          </p:cNvSpPr>
          <p:nvPr>
            <p:ph type="body"/>
          </p:nvPr>
        </p:nvSpPr>
        <p:spPr>
          <a:xfrm>
            <a:off x="839880" y="1681200"/>
            <a:ext cx="5157360" cy="823680"/>
          </a:xfrm>
          <a:prstGeom prst="rect">
            <a:avLst/>
          </a:prstGeom>
          <a:noFill/>
          <a:ln w="0">
            <a:noFill/>
          </a:ln>
        </p:spPr>
        <p:txBody>
          <a:bodyPr lIns="91440" rIns="91440" tIns="45720" bIns="45720" anchor="b">
            <a:noAutofit/>
          </a:bodyPr>
          <a:p>
            <a:pPr indent="0" defTabSz="914400">
              <a:lnSpc>
                <a:spcPct val="90000"/>
              </a:lnSpc>
              <a:spcBef>
                <a:spcPts val="1001"/>
              </a:spcBef>
              <a:buNone/>
              <a:tabLst>
                <a:tab algn="l" pos="0"/>
              </a:tabLst>
            </a:pPr>
            <a:r>
              <a:rPr b="1" lang="ru-RU" sz="2400" spc="-1" strike="noStrike">
                <a:solidFill>
                  <a:schemeClr val="dk1"/>
                </a:solidFill>
                <a:latin typeface="Aptos"/>
              </a:rPr>
              <a:t>Образец текста</a:t>
            </a:r>
            <a:endParaRPr b="0" lang="en-US" sz="2400" spc="-1" strike="noStrike">
              <a:solidFill>
                <a:schemeClr val="dk1"/>
              </a:solidFill>
              <a:latin typeface="Aptos"/>
            </a:endParaRPr>
          </a:p>
        </p:txBody>
      </p:sp>
      <p:sp>
        <p:nvSpPr>
          <p:cNvPr id="39" name="PlaceHolder 3"/>
          <p:cNvSpPr>
            <a:spLocks noGrp="1"/>
          </p:cNvSpPr>
          <p:nvPr>
            <p:ph type="body"/>
          </p:nvPr>
        </p:nvSpPr>
        <p:spPr>
          <a:xfrm>
            <a:off x="839880" y="2505240"/>
            <a:ext cx="5157360" cy="368424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000000"/>
              </a:buClr>
              <a:buFont typeface="Arial"/>
              <a:buChar char="•"/>
            </a:pPr>
            <a:r>
              <a:rPr b="0" lang="ru-RU" sz="2800" spc="-1" strike="noStrike">
                <a:solidFill>
                  <a:schemeClr val="dk1"/>
                </a:solidFill>
                <a:latin typeface="Aptos"/>
              </a:rPr>
              <a:t>Образец текста</a:t>
            </a:r>
            <a:endParaRPr b="0" lang="en-US" sz="2800" spc="-1" strike="noStrike">
              <a:solidFill>
                <a:schemeClr val="dk1"/>
              </a:solidFill>
              <a:latin typeface="Aptos"/>
            </a:endParaRPr>
          </a:p>
          <a:p>
            <a:pPr lvl="1" marL="685800" indent="-228600" defTabSz="914400">
              <a:lnSpc>
                <a:spcPct val="90000"/>
              </a:lnSpc>
              <a:spcBef>
                <a:spcPts val="499"/>
              </a:spcBef>
              <a:buClr>
                <a:srgbClr val="000000"/>
              </a:buClr>
              <a:buFont typeface="Arial"/>
              <a:buChar char="•"/>
            </a:pPr>
            <a:r>
              <a:rPr b="0" lang="ru-RU" sz="2400" spc="-1" strike="noStrike">
                <a:solidFill>
                  <a:schemeClr val="dk1"/>
                </a:solidFill>
                <a:latin typeface="Aptos"/>
              </a:rPr>
              <a:t>Второй уровень</a:t>
            </a:r>
            <a:endParaRPr b="0" lang="en-US" sz="2400" spc="-1" strike="noStrike">
              <a:solidFill>
                <a:schemeClr val="dk1"/>
              </a:solidFill>
              <a:latin typeface="Aptos"/>
            </a:endParaRPr>
          </a:p>
          <a:p>
            <a:pPr lvl="2" marL="1143000" indent="-228600" defTabSz="914400">
              <a:lnSpc>
                <a:spcPct val="90000"/>
              </a:lnSpc>
              <a:spcBef>
                <a:spcPts val="499"/>
              </a:spcBef>
              <a:buClr>
                <a:srgbClr val="000000"/>
              </a:buClr>
              <a:buFont typeface="Arial"/>
              <a:buChar char="•"/>
            </a:pPr>
            <a:r>
              <a:rPr b="0" lang="ru-RU" sz="2000" spc="-1" strike="noStrike">
                <a:solidFill>
                  <a:schemeClr val="dk1"/>
                </a:solidFill>
                <a:latin typeface="Aptos"/>
              </a:rPr>
              <a:t>Третий уровень</a:t>
            </a:r>
            <a:endParaRPr b="0" lang="en-US" sz="2000" spc="-1" strike="noStrike">
              <a:solidFill>
                <a:schemeClr val="dk1"/>
              </a:solidFill>
              <a:latin typeface="Aptos"/>
            </a:endParaRPr>
          </a:p>
          <a:p>
            <a:pPr lvl="3" marL="1600200" indent="-228600" defTabSz="914400">
              <a:lnSpc>
                <a:spcPct val="90000"/>
              </a:lnSpc>
              <a:spcBef>
                <a:spcPts val="499"/>
              </a:spcBef>
              <a:buClr>
                <a:srgbClr val="000000"/>
              </a:buClr>
              <a:buFont typeface="Arial"/>
              <a:buChar char="•"/>
            </a:pPr>
            <a:r>
              <a:rPr b="0" lang="ru-RU" sz="1800" spc="-1" strike="noStrike">
                <a:solidFill>
                  <a:schemeClr val="dk1"/>
                </a:solidFill>
                <a:latin typeface="Aptos"/>
              </a:rPr>
              <a:t>Четвертый уровень</a:t>
            </a:r>
            <a:endParaRPr b="0" lang="en-US" sz="1800" spc="-1" strike="noStrike">
              <a:solidFill>
                <a:schemeClr val="dk1"/>
              </a:solidFill>
              <a:latin typeface="Aptos"/>
            </a:endParaRPr>
          </a:p>
          <a:p>
            <a:pPr lvl="4" marL="2057400" indent="-228600" defTabSz="914400">
              <a:lnSpc>
                <a:spcPct val="90000"/>
              </a:lnSpc>
              <a:spcBef>
                <a:spcPts val="499"/>
              </a:spcBef>
              <a:buClr>
                <a:srgbClr val="000000"/>
              </a:buClr>
              <a:buFont typeface="Arial"/>
              <a:buChar char="•"/>
            </a:pPr>
            <a:r>
              <a:rPr b="0" lang="ru-RU" sz="1800" spc="-1" strike="noStrike">
                <a:solidFill>
                  <a:schemeClr val="dk1"/>
                </a:solidFill>
                <a:latin typeface="Aptos"/>
              </a:rPr>
              <a:t>Пятый уровень</a:t>
            </a:r>
            <a:endParaRPr b="0" lang="en-US" sz="1800" spc="-1" strike="noStrike">
              <a:solidFill>
                <a:schemeClr val="dk1"/>
              </a:solidFill>
              <a:latin typeface="Aptos"/>
            </a:endParaRPr>
          </a:p>
        </p:txBody>
      </p:sp>
      <p:sp>
        <p:nvSpPr>
          <p:cNvPr id="40" name="PlaceHolder 4"/>
          <p:cNvSpPr>
            <a:spLocks noGrp="1"/>
          </p:cNvSpPr>
          <p:nvPr>
            <p:ph type="body"/>
          </p:nvPr>
        </p:nvSpPr>
        <p:spPr>
          <a:xfrm>
            <a:off x="6172200" y="1681200"/>
            <a:ext cx="5182920" cy="823680"/>
          </a:xfrm>
          <a:prstGeom prst="rect">
            <a:avLst/>
          </a:prstGeom>
          <a:noFill/>
          <a:ln w="0">
            <a:noFill/>
          </a:ln>
        </p:spPr>
        <p:txBody>
          <a:bodyPr lIns="91440" rIns="91440" tIns="45720" bIns="45720" anchor="b">
            <a:noAutofit/>
          </a:bodyPr>
          <a:p>
            <a:pPr indent="0" defTabSz="914400">
              <a:lnSpc>
                <a:spcPct val="90000"/>
              </a:lnSpc>
              <a:spcBef>
                <a:spcPts val="1001"/>
              </a:spcBef>
              <a:buNone/>
              <a:tabLst>
                <a:tab algn="l" pos="0"/>
              </a:tabLst>
            </a:pPr>
            <a:r>
              <a:rPr b="1" lang="ru-RU" sz="2400" spc="-1" strike="noStrike">
                <a:solidFill>
                  <a:schemeClr val="dk1"/>
                </a:solidFill>
                <a:latin typeface="Aptos"/>
              </a:rPr>
              <a:t>Образец текста</a:t>
            </a:r>
            <a:endParaRPr b="0" lang="en-US" sz="2400" spc="-1" strike="noStrike">
              <a:solidFill>
                <a:schemeClr val="dk1"/>
              </a:solidFill>
              <a:latin typeface="Aptos"/>
            </a:endParaRPr>
          </a:p>
        </p:txBody>
      </p:sp>
      <p:sp>
        <p:nvSpPr>
          <p:cNvPr id="41" name="PlaceHolder 5"/>
          <p:cNvSpPr>
            <a:spLocks noGrp="1"/>
          </p:cNvSpPr>
          <p:nvPr>
            <p:ph type="body"/>
          </p:nvPr>
        </p:nvSpPr>
        <p:spPr>
          <a:xfrm>
            <a:off x="6172200" y="2505240"/>
            <a:ext cx="5182920" cy="368424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000000"/>
              </a:buClr>
              <a:buFont typeface="Arial"/>
              <a:buChar char="•"/>
            </a:pPr>
            <a:r>
              <a:rPr b="0" lang="ru-RU" sz="2800" spc="-1" strike="noStrike">
                <a:solidFill>
                  <a:schemeClr val="dk1"/>
                </a:solidFill>
                <a:latin typeface="Aptos"/>
              </a:rPr>
              <a:t>Образец текста</a:t>
            </a:r>
            <a:endParaRPr b="0" lang="en-US" sz="2800" spc="-1" strike="noStrike">
              <a:solidFill>
                <a:schemeClr val="dk1"/>
              </a:solidFill>
              <a:latin typeface="Aptos"/>
            </a:endParaRPr>
          </a:p>
          <a:p>
            <a:pPr lvl="1" marL="685800" indent="-228600" defTabSz="914400">
              <a:lnSpc>
                <a:spcPct val="90000"/>
              </a:lnSpc>
              <a:spcBef>
                <a:spcPts val="499"/>
              </a:spcBef>
              <a:buClr>
                <a:srgbClr val="000000"/>
              </a:buClr>
              <a:buFont typeface="Arial"/>
              <a:buChar char="•"/>
            </a:pPr>
            <a:r>
              <a:rPr b="0" lang="ru-RU" sz="2400" spc="-1" strike="noStrike">
                <a:solidFill>
                  <a:schemeClr val="dk1"/>
                </a:solidFill>
                <a:latin typeface="Aptos"/>
              </a:rPr>
              <a:t>Второй уровень</a:t>
            </a:r>
            <a:endParaRPr b="0" lang="en-US" sz="2400" spc="-1" strike="noStrike">
              <a:solidFill>
                <a:schemeClr val="dk1"/>
              </a:solidFill>
              <a:latin typeface="Aptos"/>
            </a:endParaRPr>
          </a:p>
          <a:p>
            <a:pPr lvl="2" marL="1143000" indent="-228600" defTabSz="914400">
              <a:lnSpc>
                <a:spcPct val="90000"/>
              </a:lnSpc>
              <a:spcBef>
                <a:spcPts val="499"/>
              </a:spcBef>
              <a:buClr>
                <a:srgbClr val="000000"/>
              </a:buClr>
              <a:buFont typeface="Arial"/>
              <a:buChar char="•"/>
            </a:pPr>
            <a:r>
              <a:rPr b="0" lang="ru-RU" sz="2000" spc="-1" strike="noStrike">
                <a:solidFill>
                  <a:schemeClr val="dk1"/>
                </a:solidFill>
                <a:latin typeface="Aptos"/>
              </a:rPr>
              <a:t>Третий уровень</a:t>
            </a:r>
            <a:endParaRPr b="0" lang="en-US" sz="2000" spc="-1" strike="noStrike">
              <a:solidFill>
                <a:schemeClr val="dk1"/>
              </a:solidFill>
              <a:latin typeface="Aptos"/>
            </a:endParaRPr>
          </a:p>
          <a:p>
            <a:pPr lvl="3" marL="1600200" indent="-228600" defTabSz="914400">
              <a:lnSpc>
                <a:spcPct val="90000"/>
              </a:lnSpc>
              <a:spcBef>
                <a:spcPts val="499"/>
              </a:spcBef>
              <a:buClr>
                <a:srgbClr val="000000"/>
              </a:buClr>
              <a:buFont typeface="Arial"/>
              <a:buChar char="•"/>
            </a:pPr>
            <a:r>
              <a:rPr b="0" lang="ru-RU" sz="1800" spc="-1" strike="noStrike">
                <a:solidFill>
                  <a:schemeClr val="dk1"/>
                </a:solidFill>
                <a:latin typeface="Aptos"/>
              </a:rPr>
              <a:t>Четвертый уровень</a:t>
            </a:r>
            <a:endParaRPr b="0" lang="en-US" sz="1800" spc="-1" strike="noStrike">
              <a:solidFill>
                <a:schemeClr val="dk1"/>
              </a:solidFill>
              <a:latin typeface="Aptos"/>
            </a:endParaRPr>
          </a:p>
          <a:p>
            <a:pPr lvl="4" marL="2057400" indent="-228600" defTabSz="914400">
              <a:lnSpc>
                <a:spcPct val="90000"/>
              </a:lnSpc>
              <a:spcBef>
                <a:spcPts val="499"/>
              </a:spcBef>
              <a:buClr>
                <a:srgbClr val="000000"/>
              </a:buClr>
              <a:buFont typeface="Arial"/>
              <a:buChar char="•"/>
            </a:pPr>
            <a:r>
              <a:rPr b="0" lang="ru-RU" sz="1800" spc="-1" strike="noStrike">
                <a:solidFill>
                  <a:schemeClr val="dk1"/>
                </a:solidFill>
                <a:latin typeface="Aptos"/>
              </a:rPr>
              <a:t>Пятый уровень</a:t>
            </a:r>
            <a:endParaRPr b="0" lang="en-US" sz="1800" spc="-1" strike="noStrike">
              <a:solidFill>
                <a:schemeClr val="dk1"/>
              </a:solidFill>
              <a:latin typeface="Aptos"/>
            </a:endParaRPr>
          </a:p>
        </p:txBody>
      </p:sp>
      <p:sp>
        <p:nvSpPr>
          <p:cNvPr id="42" name="PlaceHolder 6"/>
          <p:cNvSpPr>
            <a:spLocks noGrp="1"/>
          </p:cNvSpPr>
          <p:nvPr>
            <p:ph type="dt" idx="19"/>
          </p:nvPr>
        </p:nvSpPr>
        <p:spPr>
          <a:xfrm>
            <a:off x="838080" y="6356520"/>
            <a:ext cx="2742840" cy="364680"/>
          </a:xfrm>
          <a:prstGeom prst="rect">
            <a:avLst/>
          </a:prstGeom>
          <a:noFill/>
          <a:ln w="0">
            <a:noFill/>
          </a:ln>
        </p:spPr>
        <p:txBody>
          <a:bodyPr lIns="91440" rIns="91440" tIns="45720" bIns="45720" anchor="ctr">
            <a:noAutofit/>
          </a:bodyPr>
          <a:lstStyle>
            <a:lvl1pPr indent="0" defTabSz="914400">
              <a:lnSpc>
                <a:spcPct val="100000"/>
              </a:lnSpc>
              <a:buNone/>
              <a:defRPr b="0" lang="en-GB" sz="1200" spc="-1" strike="noStrike">
                <a:solidFill>
                  <a:schemeClr val="dk1">
                    <a:tint val="82000"/>
                  </a:schemeClr>
                </a:solidFill>
                <a:latin typeface="Aptos"/>
              </a:defRPr>
            </a:lvl1pPr>
          </a:lstStyle>
          <a:p>
            <a:pPr indent="0" defTabSz="914400">
              <a:lnSpc>
                <a:spcPct val="100000"/>
              </a:lnSpc>
              <a:buNone/>
            </a:pPr>
            <a:r>
              <a:rPr b="0" lang="en-GB" sz="1200" spc="-1" strike="noStrike">
                <a:solidFill>
                  <a:schemeClr val="dk1">
                    <a:tint val="82000"/>
                  </a:schemeClr>
                </a:solidFill>
                <a:latin typeface="Aptos"/>
              </a:rPr>
              <a:t>&lt;дата/время&gt;</a:t>
            </a:r>
            <a:endParaRPr b="0" lang="ru-RU" sz="1200" spc="-1" strike="noStrike">
              <a:solidFill>
                <a:srgbClr val="000000"/>
              </a:solidFill>
              <a:latin typeface="Times New Roman"/>
            </a:endParaRPr>
          </a:p>
        </p:txBody>
      </p:sp>
      <p:sp>
        <p:nvSpPr>
          <p:cNvPr id="43" name="PlaceHolder 7"/>
          <p:cNvSpPr>
            <a:spLocks noGrp="1"/>
          </p:cNvSpPr>
          <p:nvPr>
            <p:ph type="ftr" idx="20"/>
          </p:nvPr>
        </p:nvSpPr>
        <p:spPr>
          <a:xfrm>
            <a:off x="4038480" y="6356520"/>
            <a:ext cx="4114440" cy="364680"/>
          </a:xfrm>
          <a:prstGeom prst="rect">
            <a:avLst/>
          </a:prstGeom>
          <a:noFill/>
          <a:ln w="0">
            <a:noFill/>
          </a:ln>
        </p:spPr>
        <p:txBody>
          <a:bodyPr lIns="91440" rIns="91440" tIns="45720" bIns="45720" anchor="ctr">
            <a:noAutofit/>
          </a:bodyPr>
          <a:lstStyle>
            <a:lvl1pPr indent="0" algn="ctr">
              <a:buNone/>
              <a:defRPr b="0" lang="ru-RU" sz="1400" spc="-1" strike="noStrike">
                <a:solidFill>
                  <a:srgbClr val="000000"/>
                </a:solidFill>
                <a:latin typeface="Times New Roman"/>
              </a:defRPr>
            </a:lvl1pPr>
          </a:lstStyle>
          <a:p>
            <a:pPr indent="0" algn="ctr">
              <a:buNone/>
            </a:pPr>
            <a:r>
              <a:rPr b="0" lang="ru-RU" sz="1400" spc="-1" strike="noStrike">
                <a:solidFill>
                  <a:srgbClr val="000000"/>
                </a:solidFill>
                <a:latin typeface="Times New Roman"/>
              </a:rPr>
              <a:t>&lt;нижний колонтитул&gt;</a:t>
            </a:r>
            <a:endParaRPr b="0" lang="ru-RU" sz="1400" spc="-1" strike="noStrike">
              <a:solidFill>
                <a:srgbClr val="000000"/>
              </a:solidFill>
              <a:latin typeface="Times New Roman"/>
            </a:endParaRPr>
          </a:p>
        </p:txBody>
      </p:sp>
      <p:sp>
        <p:nvSpPr>
          <p:cNvPr id="44" name="PlaceHolder 8"/>
          <p:cNvSpPr>
            <a:spLocks noGrp="1"/>
          </p:cNvSpPr>
          <p:nvPr>
            <p:ph type="sldNum" idx="21"/>
          </p:nvPr>
        </p:nvSpPr>
        <p:spPr>
          <a:xfrm>
            <a:off x="8610480" y="635652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lang="en-GB" sz="1200" spc="-1" strike="noStrike">
                <a:solidFill>
                  <a:schemeClr val="dk1">
                    <a:tint val="82000"/>
                  </a:schemeClr>
                </a:solidFill>
                <a:latin typeface="Aptos"/>
              </a:defRPr>
            </a:lvl1pPr>
          </a:lstStyle>
          <a:p>
            <a:pPr indent="0" algn="r" defTabSz="914400">
              <a:lnSpc>
                <a:spcPct val="100000"/>
              </a:lnSpc>
              <a:buNone/>
            </a:pPr>
            <a:fld id="{78E096EB-8C8B-4509-92F2-C23B90DE45C0}" type="slidenum">
              <a:rPr b="0" lang="en-GB" sz="1200" spc="-1" strike="noStrike">
                <a:solidFill>
                  <a:schemeClr val="dk1">
                    <a:tint val="82000"/>
                  </a:schemeClr>
                </a:solidFill>
                <a:latin typeface="Aptos"/>
              </a:rPr>
              <a:t>&lt;номер&gt;</a:t>
            </a:fld>
            <a:endParaRPr b="0" lang="ru-RU" sz="12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1" r:id="rId2"/>
  </p:sldLayoutIdLst>
</p:sldMaster>
</file>

<file path=ppt/slideMasters/slideMaster8.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5" name="PlaceHolder 1"/>
          <p:cNvSpPr>
            <a:spLocks noGrp="1"/>
          </p:cNvSpPr>
          <p:nvPr>
            <p:ph type="title"/>
          </p:nvPr>
        </p:nvSpPr>
        <p:spPr>
          <a:xfrm>
            <a:off x="838080" y="365040"/>
            <a:ext cx="10515240" cy="1325160"/>
          </a:xfrm>
          <a:prstGeom prst="rect">
            <a:avLst/>
          </a:prstGeom>
          <a:noFill/>
          <a:ln w="0">
            <a:noFill/>
          </a:ln>
        </p:spPr>
        <p:txBody>
          <a:bodyPr lIns="91440" rIns="91440" tIns="45720" bIns="45720" anchor="ctr">
            <a:noAutofit/>
          </a:bodyPr>
          <a:p>
            <a:pPr indent="0" defTabSz="914400">
              <a:lnSpc>
                <a:spcPct val="90000"/>
              </a:lnSpc>
              <a:buNone/>
            </a:pPr>
            <a:r>
              <a:rPr b="0" lang="ru-RU" sz="4400" spc="-1" strike="noStrike">
                <a:solidFill>
                  <a:schemeClr val="dk1"/>
                </a:solidFill>
                <a:latin typeface="Aptos Display"/>
              </a:rPr>
              <a:t>Образец заголовка</a:t>
            </a:r>
            <a:endParaRPr b="0" lang="en-US" sz="4400" spc="-1" strike="noStrike">
              <a:solidFill>
                <a:schemeClr val="dk1"/>
              </a:solidFill>
              <a:latin typeface="Aptos"/>
            </a:endParaRPr>
          </a:p>
        </p:txBody>
      </p:sp>
      <p:sp>
        <p:nvSpPr>
          <p:cNvPr id="46" name="PlaceHolder 2"/>
          <p:cNvSpPr>
            <a:spLocks noGrp="1"/>
          </p:cNvSpPr>
          <p:nvPr>
            <p:ph type="dt" idx="22"/>
          </p:nvPr>
        </p:nvSpPr>
        <p:spPr>
          <a:xfrm>
            <a:off x="838080" y="6356520"/>
            <a:ext cx="2742840" cy="364680"/>
          </a:xfrm>
          <a:prstGeom prst="rect">
            <a:avLst/>
          </a:prstGeom>
          <a:noFill/>
          <a:ln w="0">
            <a:noFill/>
          </a:ln>
        </p:spPr>
        <p:txBody>
          <a:bodyPr lIns="91440" rIns="91440" tIns="45720" bIns="45720" anchor="ctr">
            <a:noAutofit/>
          </a:bodyPr>
          <a:lstStyle>
            <a:lvl1pPr indent="0" defTabSz="914400">
              <a:lnSpc>
                <a:spcPct val="100000"/>
              </a:lnSpc>
              <a:buNone/>
              <a:defRPr b="0" lang="en-GB" sz="1200" spc="-1" strike="noStrike">
                <a:solidFill>
                  <a:schemeClr val="dk1">
                    <a:tint val="82000"/>
                  </a:schemeClr>
                </a:solidFill>
                <a:latin typeface="Aptos"/>
              </a:defRPr>
            </a:lvl1pPr>
          </a:lstStyle>
          <a:p>
            <a:pPr indent="0" defTabSz="914400">
              <a:lnSpc>
                <a:spcPct val="100000"/>
              </a:lnSpc>
              <a:buNone/>
            </a:pPr>
            <a:r>
              <a:rPr b="0" lang="en-GB" sz="1200" spc="-1" strike="noStrike">
                <a:solidFill>
                  <a:schemeClr val="dk1">
                    <a:tint val="82000"/>
                  </a:schemeClr>
                </a:solidFill>
                <a:latin typeface="Aptos"/>
              </a:rPr>
              <a:t>&lt;дата/время&gt;</a:t>
            </a:r>
            <a:endParaRPr b="0" lang="ru-RU" sz="1200" spc="-1" strike="noStrike">
              <a:solidFill>
                <a:srgbClr val="000000"/>
              </a:solidFill>
              <a:latin typeface="Times New Roman"/>
            </a:endParaRPr>
          </a:p>
        </p:txBody>
      </p:sp>
      <p:sp>
        <p:nvSpPr>
          <p:cNvPr id="47" name="PlaceHolder 3"/>
          <p:cNvSpPr>
            <a:spLocks noGrp="1"/>
          </p:cNvSpPr>
          <p:nvPr>
            <p:ph type="ftr" idx="23"/>
          </p:nvPr>
        </p:nvSpPr>
        <p:spPr>
          <a:xfrm>
            <a:off x="4038480" y="6356520"/>
            <a:ext cx="4114440" cy="364680"/>
          </a:xfrm>
          <a:prstGeom prst="rect">
            <a:avLst/>
          </a:prstGeom>
          <a:noFill/>
          <a:ln w="0">
            <a:noFill/>
          </a:ln>
        </p:spPr>
        <p:txBody>
          <a:bodyPr lIns="91440" rIns="91440" tIns="45720" bIns="45720" anchor="ctr">
            <a:noAutofit/>
          </a:bodyPr>
          <a:lstStyle>
            <a:lvl1pPr indent="0" algn="ctr">
              <a:buNone/>
              <a:defRPr b="0" lang="ru-RU" sz="1400" spc="-1" strike="noStrike">
                <a:solidFill>
                  <a:srgbClr val="000000"/>
                </a:solidFill>
                <a:latin typeface="Times New Roman"/>
              </a:defRPr>
            </a:lvl1pPr>
          </a:lstStyle>
          <a:p>
            <a:pPr indent="0" algn="ctr">
              <a:buNone/>
            </a:pPr>
            <a:r>
              <a:rPr b="0" lang="ru-RU" sz="1400" spc="-1" strike="noStrike">
                <a:solidFill>
                  <a:srgbClr val="000000"/>
                </a:solidFill>
                <a:latin typeface="Times New Roman"/>
              </a:rPr>
              <a:t>&lt;нижний колонтитул&gt;</a:t>
            </a:r>
            <a:endParaRPr b="0" lang="ru-RU" sz="1400" spc="-1" strike="noStrike">
              <a:solidFill>
                <a:srgbClr val="000000"/>
              </a:solidFill>
              <a:latin typeface="Times New Roman"/>
            </a:endParaRPr>
          </a:p>
        </p:txBody>
      </p:sp>
      <p:sp>
        <p:nvSpPr>
          <p:cNvPr id="48" name="PlaceHolder 4"/>
          <p:cNvSpPr>
            <a:spLocks noGrp="1"/>
          </p:cNvSpPr>
          <p:nvPr>
            <p:ph type="sldNum" idx="24"/>
          </p:nvPr>
        </p:nvSpPr>
        <p:spPr>
          <a:xfrm>
            <a:off x="8610480" y="635652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lang="en-GB" sz="1200" spc="-1" strike="noStrike">
                <a:solidFill>
                  <a:schemeClr val="dk1">
                    <a:tint val="82000"/>
                  </a:schemeClr>
                </a:solidFill>
                <a:latin typeface="Aptos"/>
              </a:defRPr>
            </a:lvl1pPr>
          </a:lstStyle>
          <a:p>
            <a:pPr indent="0" algn="r" defTabSz="914400">
              <a:lnSpc>
                <a:spcPct val="100000"/>
              </a:lnSpc>
              <a:buNone/>
            </a:pPr>
            <a:fld id="{4308F4A2-E7EB-4DDC-B5D9-637329A1E78F}" type="slidenum">
              <a:rPr b="0" lang="en-GB" sz="1200" spc="-1" strike="noStrike">
                <a:solidFill>
                  <a:schemeClr val="dk1">
                    <a:tint val="82000"/>
                  </a:schemeClr>
                </a:solidFill>
                <a:latin typeface="Aptos"/>
              </a:rPr>
              <a:t>&lt;номер&gt;</a:t>
            </a:fld>
            <a:endParaRPr b="0" lang="ru-RU" sz="12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3" r:id="rId2"/>
  </p:sldLayoutIdLst>
</p:sldMaster>
</file>

<file path=ppt/slideMasters/slideMaster9.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50" name="PlaceHolder 1"/>
          <p:cNvSpPr>
            <a:spLocks noGrp="1"/>
          </p:cNvSpPr>
          <p:nvPr>
            <p:ph type="dt" idx="25"/>
          </p:nvPr>
        </p:nvSpPr>
        <p:spPr>
          <a:xfrm>
            <a:off x="838080" y="6356520"/>
            <a:ext cx="2742840" cy="364680"/>
          </a:xfrm>
          <a:prstGeom prst="rect">
            <a:avLst/>
          </a:prstGeom>
          <a:noFill/>
          <a:ln w="0">
            <a:noFill/>
          </a:ln>
        </p:spPr>
        <p:txBody>
          <a:bodyPr lIns="91440" rIns="91440" tIns="45720" bIns="45720" anchor="ctr">
            <a:noAutofit/>
          </a:bodyPr>
          <a:lstStyle>
            <a:lvl1pPr indent="0" defTabSz="914400">
              <a:lnSpc>
                <a:spcPct val="100000"/>
              </a:lnSpc>
              <a:buNone/>
              <a:defRPr b="0" lang="en-GB" sz="1200" spc="-1" strike="noStrike">
                <a:solidFill>
                  <a:schemeClr val="dk1">
                    <a:tint val="82000"/>
                  </a:schemeClr>
                </a:solidFill>
                <a:latin typeface="Aptos"/>
              </a:defRPr>
            </a:lvl1pPr>
          </a:lstStyle>
          <a:p>
            <a:pPr indent="0" defTabSz="914400">
              <a:lnSpc>
                <a:spcPct val="100000"/>
              </a:lnSpc>
              <a:buNone/>
            </a:pPr>
            <a:r>
              <a:rPr b="0" lang="en-GB" sz="1200" spc="-1" strike="noStrike">
                <a:solidFill>
                  <a:schemeClr val="dk1">
                    <a:tint val="82000"/>
                  </a:schemeClr>
                </a:solidFill>
                <a:latin typeface="Aptos"/>
              </a:rPr>
              <a:t>&lt;дата/время&gt;</a:t>
            </a:r>
            <a:endParaRPr b="0" lang="ru-RU" sz="1200" spc="-1" strike="noStrike">
              <a:solidFill>
                <a:srgbClr val="000000"/>
              </a:solidFill>
              <a:latin typeface="Times New Roman"/>
            </a:endParaRPr>
          </a:p>
        </p:txBody>
      </p:sp>
      <p:sp>
        <p:nvSpPr>
          <p:cNvPr id="51" name="PlaceHolder 2"/>
          <p:cNvSpPr>
            <a:spLocks noGrp="1"/>
          </p:cNvSpPr>
          <p:nvPr>
            <p:ph type="ftr" idx="26"/>
          </p:nvPr>
        </p:nvSpPr>
        <p:spPr>
          <a:xfrm>
            <a:off x="4038480" y="6356520"/>
            <a:ext cx="4114440" cy="364680"/>
          </a:xfrm>
          <a:prstGeom prst="rect">
            <a:avLst/>
          </a:prstGeom>
          <a:noFill/>
          <a:ln w="0">
            <a:noFill/>
          </a:ln>
        </p:spPr>
        <p:txBody>
          <a:bodyPr lIns="91440" rIns="91440" tIns="45720" bIns="45720" anchor="ctr">
            <a:noAutofit/>
          </a:bodyPr>
          <a:lstStyle>
            <a:lvl1pPr indent="0" algn="ctr">
              <a:buNone/>
              <a:defRPr b="0" lang="ru-RU" sz="1400" spc="-1" strike="noStrike">
                <a:solidFill>
                  <a:srgbClr val="000000"/>
                </a:solidFill>
                <a:latin typeface="Times New Roman"/>
              </a:defRPr>
            </a:lvl1pPr>
          </a:lstStyle>
          <a:p>
            <a:pPr indent="0" algn="ctr">
              <a:buNone/>
            </a:pPr>
            <a:r>
              <a:rPr b="0" lang="ru-RU" sz="1400" spc="-1" strike="noStrike">
                <a:solidFill>
                  <a:srgbClr val="000000"/>
                </a:solidFill>
                <a:latin typeface="Times New Roman"/>
              </a:rPr>
              <a:t>&lt;нижний колонтитул&gt;</a:t>
            </a:r>
            <a:endParaRPr b="0" lang="ru-RU" sz="1400" spc="-1" strike="noStrike">
              <a:solidFill>
                <a:srgbClr val="000000"/>
              </a:solidFill>
              <a:latin typeface="Times New Roman"/>
            </a:endParaRPr>
          </a:p>
        </p:txBody>
      </p:sp>
      <p:sp>
        <p:nvSpPr>
          <p:cNvPr id="52" name="PlaceHolder 3"/>
          <p:cNvSpPr>
            <a:spLocks noGrp="1"/>
          </p:cNvSpPr>
          <p:nvPr>
            <p:ph type="sldNum" idx="27"/>
          </p:nvPr>
        </p:nvSpPr>
        <p:spPr>
          <a:xfrm>
            <a:off x="8610480" y="635652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lang="en-GB" sz="1200" spc="-1" strike="noStrike">
                <a:solidFill>
                  <a:schemeClr val="dk1">
                    <a:tint val="82000"/>
                  </a:schemeClr>
                </a:solidFill>
                <a:latin typeface="Aptos"/>
              </a:defRPr>
            </a:lvl1pPr>
          </a:lstStyle>
          <a:p>
            <a:pPr indent="0" algn="r" defTabSz="914400">
              <a:lnSpc>
                <a:spcPct val="100000"/>
              </a:lnSpc>
              <a:buNone/>
            </a:pPr>
            <a:fld id="{82E442AF-C5D6-4E73-978F-0F8121D02BBA}" type="slidenum">
              <a:rPr b="0" lang="en-GB" sz="1200" spc="-1" strike="noStrike">
                <a:solidFill>
                  <a:schemeClr val="dk1">
                    <a:tint val="82000"/>
                  </a:schemeClr>
                </a:solidFill>
                <a:latin typeface="Aptos"/>
              </a:rPr>
              <a:t>&lt;номер&gt;</a:t>
            </a:fld>
            <a:endParaRPr b="0" lang="ru-RU" sz="1200" spc="-1" strike="noStrike">
              <a:solidFill>
                <a:srgbClr val="000000"/>
              </a:solidFill>
              <a:latin typeface="Times New Roman"/>
            </a:endParaRPr>
          </a:p>
        </p:txBody>
      </p:sp>
      <p:sp>
        <p:nvSpPr>
          <p:cNvPr id="53" name="PlaceHolder 4"/>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buNone/>
            </a:pPr>
            <a:r>
              <a:rPr b="0" lang="en-US" sz="1800" spc="-1" strike="noStrike">
                <a:solidFill>
                  <a:schemeClr val="dk1"/>
                </a:solidFill>
                <a:latin typeface="Aptos"/>
              </a:rPr>
              <a:t>Для правки текста заглавия щёлкните мышью</a:t>
            </a:r>
            <a:endParaRPr b="0" lang="en-US" sz="1800" spc="-1" strike="noStrike">
              <a:solidFill>
                <a:schemeClr val="dk1"/>
              </a:solidFill>
              <a:latin typeface="Aptos"/>
            </a:endParaRPr>
          </a:p>
        </p:txBody>
      </p:sp>
      <p:sp>
        <p:nvSpPr>
          <p:cNvPr id="54" name="PlaceHolder 5"/>
          <p:cNvSpPr>
            <a:spLocks noGrp="1"/>
          </p:cNvSpPr>
          <p:nvPr>
            <p:ph type="body"/>
          </p:nvPr>
        </p:nvSpPr>
        <p:spPr>
          <a:xfrm>
            <a:off x="609480" y="1604520"/>
            <a:ext cx="10972440" cy="3977280"/>
          </a:xfrm>
          <a:prstGeom prst="rect">
            <a:avLst/>
          </a:prstGeom>
          <a:noFill/>
          <a:ln w="0">
            <a:noFill/>
          </a:ln>
        </p:spPr>
        <p:txBody>
          <a:bodyPr lIns="0" rIns="0" tIns="0" bIns="0" anchor="t">
            <a:normAutofit/>
          </a:bodyPr>
          <a:p>
            <a:pPr marL="432000" indent="-324000">
              <a:lnSpc>
                <a:spcPct val="90000"/>
              </a:lnSpc>
              <a:spcBef>
                <a:spcPts val="1417"/>
              </a:spcBef>
              <a:buClr>
                <a:srgbClr val="000000"/>
              </a:buClr>
              <a:buSzPct val="45000"/>
              <a:buFont typeface="Wingdings" charset="2"/>
              <a:buChar char=""/>
            </a:pPr>
            <a:r>
              <a:rPr b="0" lang="en-US" sz="2800" spc="-1" strike="noStrike">
                <a:solidFill>
                  <a:schemeClr val="dk1"/>
                </a:solidFill>
                <a:latin typeface="Aptos"/>
              </a:rPr>
              <a:t>Для правки структуры щёлкните мышью</a:t>
            </a:r>
            <a:endParaRPr b="0" lang="en-US" sz="2800" spc="-1" strike="noStrike">
              <a:solidFill>
                <a:schemeClr val="dk1"/>
              </a:solidFill>
              <a:latin typeface="Aptos"/>
            </a:endParaRPr>
          </a:p>
          <a:p>
            <a:pPr lvl="1" marL="864000" indent="-324000">
              <a:lnSpc>
                <a:spcPct val="90000"/>
              </a:lnSpc>
              <a:spcBef>
                <a:spcPts val="1134"/>
              </a:spcBef>
              <a:buClr>
                <a:srgbClr val="000000"/>
              </a:buClr>
              <a:buSzPct val="75000"/>
              <a:buFont typeface="Symbol" charset="2"/>
              <a:buChar char=""/>
            </a:pPr>
            <a:r>
              <a:rPr b="0" lang="en-US" sz="2000" spc="-1" strike="noStrike">
                <a:solidFill>
                  <a:schemeClr val="dk1"/>
                </a:solidFill>
                <a:latin typeface="Aptos"/>
              </a:rPr>
              <a:t>Второй уровень структуры</a:t>
            </a:r>
            <a:endParaRPr b="0" lang="en-US" sz="2000" spc="-1" strike="noStrike">
              <a:solidFill>
                <a:schemeClr val="dk1"/>
              </a:solidFill>
              <a:latin typeface="Aptos"/>
            </a:endParaRPr>
          </a:p>
          <a:p>
            <a:pPr lvl="2" marL="1296000" indent="-288000">
              <a:lnSpc>
                <a:spcPct val="90000"/>
              </a:lnSpc>
              <a:spcBef>
                <a:spcPts val="850"/>
              </a:spcBef>
              <a:buClr>
                <a:srgbClr val="000000"/>
              </a:buClr>
              <a:buSzPct val="45000"/>
              <a:buFont typeface="Wingdings" charset="2"/>
              <a:buChar char=""/>
            </a:pPr>
            <a:r>
              <a:rPr b="0" lang="en-US" sz="1800" spc="-1" strike="noStrike">
                <a:solidFill>
                  <a:schemeClr val="dk1"/>
                </a:solidFill>
                <a:latin typeface="Aptos"/>
              </a:rPr>
              <a:t>Третий уровень структуры</a:t>
            </a:r>
            <a:endParaRPr b="0" lang="en-US" sz="1800" spc="-1" strike="noStrike">
              <a:solidFill>
                <a:schemeClr val="dk1"/>
              </a:solidFill>
              <a:latin typeface="Aptos"/>
            </a:endParaRPr>
          </a:p>
          <a:p>
            <a:pPr lvl="3" marL="1728000" indent="-216000">
              <a:lnSpc>
                <a:spcPct val="90000"/>
              </a:lnSpc>
              <a:spcBef>
                <a:spcPts val="567"/>
              </a:spcBef>
              <a:buClr>
                <a:srgbClr val="000000"/>
              </a:buClr>
              <a:buSzPct val="75000"/>
              <a:buFont typeface="Symbol" charset="2"/>
              <a:buChar char=""/>
            </a:pPr>
            <a:r>
              <a:rPr b="0" lang="en-US" sz="1800" spc="-1" strike="noStrike">
                <a:solidFill>
                  <a:schemeClr val="dk1"/>
                </a:solidFill>
                <a:latin typeface="Aptos"/>
              </a:rPr>
              <a:t>Четвёртый уровень структуры</a:t>
            </a:r>
            <a:endParaRPr b="0" lang="en-US" sz="1800" spc="-1" strike="noStrike">
              <a:solidFill>
                <a:schemeClr val="dk1"/>
              </a:solidFill>
              <a:latin typeface="Aptos"/>
            </a:endParaRPr>
          </a:p>
          <a:p>
            <a:pPr lvl="4" marL="2160000" indent="-216000">
              <a:lnSpc>
                <a:spcPct val="90000"/>
              </a:lnSpc>
              <a:spcBef>
                <a:spcPts val="283"/>
              </a:spcBef>
              <a:buClr>
                <a:srgbClr val="000000"/>
              </a:buClr>
              <a:buSzPct val="45000"/>
              <a:buFont typeface="Wingdings" charset="2"/>
              <a:buChar char=""/>
            </a:pPr>
            <a:r>
              <a:rPr b="0" lang="en-US" sz="2000" spc="-1" strike="noStrike">
                <a:solidFill>
                  <a:schemeClr val="dk1"/>
                </a:solidFill>
                <a:latin typeface="Aptos"/>
              </a:rPr>
              <a:t>Пятый уровень структуры</a:t>
            </a:r>
            <a:endParaRPr b="0" lang="en-US" sz="2000" spc="-1" strike="noStrike">
              <a:solidFill>
                <a:schemeClr val="dk1"/>
              </a:solidFill>
              <a:latin typeface="Aptos"/>
            </a:endParaRPr>
          </a:p>
          <a:p>
            <a:pPr lvl="5" marL="2592000" indent="-216000">
              <a:lnSpc>
                <a:spcPct val="90000"/>
              </a:lnSpc>
              <a:spcBef>
                <a:spcPts val="283"/>
              </a:spcBef>
              <a:buClr>
                <a:srgbClr val="000000"/>
              </a:buClr>
              <a:buSzPct val="45000"/>
              <a:buFont typeface="Wingdings" charset="2"/>
              <a:buChar char=""/>
            </a:pPr>
            <a:r>
              <a:rPr b="0" lang="en-US" sz="2000" spc="-1" strike="noStrike">
                <a:solidFill>
                  <a:schemeClr val="dk1"/>
                </a:solidFill>
                <a:latin typeface="Aptos"/>
              </a:rPr>
              <a:t>Шестой уровень структуры</a:t>
            </a:r>
            <a:endParaRPr b="0" lang="en-US" sz="2000" spc="-1" strike="noStrike">
              <a:solidFill>
                <a:schemeClr val="dk1"/>
              </a:solidFill>
              <a:latin typeface="Aptos"/>
            </a:endParaRPr>
          </a:p>
          <a:p>
            <a:pPr lvl="6" marL="3024000" indent="-216000">
              <a:lnSpc>
                <a:spcPct val="90000"/>
              </a:lnSpc>
              <a:spcBef>
                <a:spcPts val="283"/>
              </a:spcBef>
              <a:buClr>
                <a:srgbClr val="000000"/>
              </a:buClr>
              <a:buSzPct val="45000"/>
              <a:buFont typeface="Wingdings" charset="2"/>
              <a:buChar char=""/>
            </a:pPr>
            <a:r>
              <a:rPr b="0" lang="en-US" sz="2000" spc="-1" strike="noStrike">
                <a:solidFill>
                  <a:schemeClr val="dk1"/>
                </a:solidFill>
                <a:latin typeface="Aptos"/>
              </a:rPr>
              <a:t>Седьмой уровень структуры</a:t>
            </a:r>
            <a:endParaRPr b="0" lang="en-US" sz="2000" spc="-1" strike="noStrike">
              <a:solidFill>
                <a:schemeClr val="dk1"/>
              </a:solidFill>
              <a:latin typeface="Aptos"/>
            </a:endParaRPr>
          </a:p>
        </p:txBody>
      </p:sp>
    </p:spTree>
  </p:cSld>
  <p:clrMap bg1="lt1" bg2="lt2" tx1="dk1" tx2="dk2" accent1="accent1" accent2="accent2" accent3="accent3" accent4="accent4" accent5="accent5" accent6="accent6" hlink="hlink" folHlink="folHlink"/>
  <p:sldLayoutIdLst>
    <p:sldLayoutId id="2147483665" r:id="rId2"/>
  </p:sldLayoutIdLst>
</p:sldMaster>
</file>

<file path=ppt/slideMasters/slideMaster10.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55" name="PlaceHolder 1"/>
          <p:cNvSpPr>
            <a:spLocks noGrp="1"/>
          </p:cNvSpPr>
          <p:nvPr>
            <p:ph type="title"/>
          </p:nvPr>
        </p:nvSpPr>
        <p:spPr>
          <a:xfrm>
            <a:off x="839880" y="457200"/>
            <a:ext cx="3931920" cy="1599840"/>
          </a:xfrm>
          <a:prstGeom prst="rect">
            <a:avLst/>
          </a:prstGeom>
          <a:noFill/>
          <a:ln w="0">
            <a:noFill/>
          </a:ln>
        </p:spPr>
        <p:txBody>
          <a:bodyPr lIns="91440" rIns="91440" tIns="45720" bIns="45720" anchor="b">
            <a:noAutofit/>
          </a:bodyPr>
          <a:p>
            <a:pPr indent="0" defTabSz="914400">
              <a:lnSpc>
                <a:spcPct val="90000"/>
              </a:lnSpc>
              <a:buNone/>
            </a:pPr>
            <a:r>
              <a:rPr b="0" lang="ru-RU" sz="3200" spc="-1" strike="noStrike">
                <a:solidFill>
                  <a:schemeClr val="dk1"/>
                </a:solidFill>
                <a:latin typeface="Aptos Display"/>
              </a:rPr>
              <a:t>Образец заголовка</a:t>
            </a:r>
            <a:endParaRPr b="0" lang="en-US" sz="3200" spc="-1" strike="noStrike">
              <a:solidFill>
                <a:schemeClr val="dk1"/>
              </a:solidFill>
              <a:latin typeface="Aptos"/>
            </a:endParaRPr>
          </a:p>
        </p:txBody>
      </p:sp>
      <p:sp>
        <p:nvSpPr>
          <p:cNvPr id="56" name="PlaceHolder 2"/>
          <p:cNvSpPr>
            <a:spLocks noGrp="1"/>
          </p:cNvSpPr>
          <p:nvPr>
            <p:ph type="body"/>
          </p:nvPr>
        </p:nvSpPr>
        <p:spPr>
          <a:xfrm>
            <a:off x="5183280" y="987480"/>
            <a:ext cx="6171840" cy="4873320"/>
          </a:xfrm>
          <a:prstGeom prst="rect">
            <a:avLst/>
          </a:prstGeom>
          <a:noFill/>
          <a:ln w="0">
            <a:noFill/>
          </a:ln>
        </p:spPr>
        <p:txBody>
          <a:bodyPr lIns="91440" rIns="91440" tIns="45720" bIns="45720" anchor="t">
            <a:noAutofit/>
          </a:bodyPr>
          <a:p>
            <a:pPr marL="228600" indent="-228600" defTabSz="914400">
              <a:lnSpc>
                <a:spcPct val="90000"/>
              </a:lnSpc>
              <a:spcBef>
                <a:spcPts val="1001"/>
              </a:spcBef>
              <a:buClr>
                <a:srgbClr val="000000"/>
              </a:buClr>
              <a:buFont typeface="Arial"/>
              <a:buChar char="•"/>
            </a:pPr>
            <a:r>
              <a:rPr b="0" lang="ru-RU" sz="3200" spc="-1" strike="noStrike">
                <a:solidFill>
                  <a:schemeClr val="dk1"/>
                </a:solidFill>
                <a:latin typeface="Aptos"/>
              </a:rPr>
              <a:t>Образец текста</a:t>
            </a:r>
            <a:endParaRPr b="0" lang="en-US" sz="3200" spc="-1" strike="noStrike">
              <a:solidFill>
                <a:schemeClr val="dk1"/>
              </a:solidFill>
              <a:latin typeface="Aptos"/>
            </a:endParaRPr>
          </a:p>
          <a:p>
            <a:pPr lvl="1" marL="685800" indent="-228600" defTabSz="914400">
              <a:lnSpc>
                <a:spcPct val="90000"/>
              </a:lnSpc>
              <a:spcBef>
                <a:spcPts val="499"/>
              </a:spcBef>
              <a:buClr>
                <a:srgbClr val="000000"/>
              </a:buClr>
              <a:buFont typeface="Arial"/>
              <a:buChar char="•"/>
            </a:pPr>
            <a:r>
              <a:rPr b="0" lang="ru-RU" sz="2800" spc="-1" strike="noStrike">
                <a:solidFill>
                  <a:schemeClr val="dk1"/>
                </a:solidFill>
                <a:latin typeface="Aptos"/>
              </a:rPr>
              <a:t>Второй уровень</a:t>
            </a:r>
            <a:endParaRPr b="0" lang="en-US" sz="2800" spc="-1" strike="noStrike">
              <a:solidFill>
                <a:schemeClr val="dk1"/>
              </a:solidFill>
              <a:latin typeface="Aptos"/>
            </a:endParaRPr>
          </a:p>
          <a:p>
            <a:pPr lvl="2" marL="1143000" indent="-228600" defTabSz="914400">
              <a:lnSpc>
                <a:spcPct val="90000"/>
              </a:lnSpc>
              <a:spcBef>
                <a:spcPts val="499"/>
              </a:spcBef>
              <a:buClr>
                <a:srgbClr val="000000"/>
              </a:buClr>
              <a:buFont typeface="Arial"/>
              <a:buChar char="•"/>
            </a:pPr>
            <a:r>
              <a:rPr b="0" lang="ru-RU" sz="2400" spc="-1" strike="noStrike">
                <a:solidFill>
                  <a:schemeClr val="dk1"/>
                </a:solidFill>
                <a:latin typeface="Aptos"/>
              </a:rPr>
              <a:t>Третий уровень</a:t>
            </a:r>
            <a:endParaRPr b="0" lang="en-US" sz="2400" spc="-1" strike="noStrike">
              <a:solidFill>
                <a:schemeClr val="dk1"/>
              </a:solidFill>
              <a:latin typeface="Aptos"/>
            </a:endParaRPr>
          </a:p>
          <a:p>
            <a:pPr lvl="3" marL="1600200" indent="-228600" defTabSz="914400">
              <a:lnSpc>
                <a:spcPct val="90000"/>
              </a:lnSpc>
              <a:spcBef>
                <a:spcPts val="499"/>
              </a:spcBef>
              <a:buClr>
                <a:srgbClr val="000000"/>
              </a:buClr>
              <a:buFont typeface="Arial"/>
              <a:buChar char="•"/>
            </a:pPr>
            <a:r>
              <a:rPr b="0" lang="ru-RU" sz="2000" spc="-1" strike="noStrike">
                <a:solidFill>
                  <a:schemeClr val="dk1"/>
                </a:solidFill>
                <a:latin typeface="Aptos"/>
              </a:rPr>
              <a:t>Четвертый уровень</a:t>
            </a:r>
            <a:endParaRPr b="0" lang="en-US" sz="2000" spc="-1" strike="noStrike">
              <a:solidFill>
                <a:schemeClr val="dk1"/>
              </a:solidFill>
              <a:latin typeface="Aptos"/>
            </a:endParaRPr>
          </a:p>
          <a:p>
            <a:pPr lvl="4" marL="2057400" indent="-228600" defTabSz="914400">
              <a:lnSpc>
                <a:spcPct val="90000"/>
              </a:lnSpc>
              <a:spcBef>
                <a:spcPts val="499"/>
              </a:spcBef>
              <a:buClr>
                <a:srgbClr val="000000"/>
              </a:buClr>
              <a:buFont typeface="Arial"/>
              <a:buChar char="•"/>
            </a:pPr>
            <a:r>
              <a:rPr b="0" lang="ru-RU" sz="2000" spc="-1" strike="noStrike">
                <a:solidFill>
                  <a:schemeClr val="dk1"/>
                </a:solidFill>
                <a:latin typeface="Aptos"/>
              </a:rPr>
              <a:t>Пятый уровень</a:t>
            </a:r>
            <a:endParaRPr b="0" lang="en-US" sz="2000" spc="-1" strike="noStrike">
              <a:solidFill>
                <a:schemeClr val="dk1"/>
              </a:solidFill>
              <a:latin typeface="Aptos"/>
            </a:endParaRPr>
          </a:p>
        </p:txBody>
      </p:sp>
      <p:sp>
        <p:nvSpPr>
          <p:cNvPr id="57" name="PlaceHolder 3"/>
          <p:cNvSpPr>
            <a:spLocks noGrp="1"/>
          </p:cNvSpPr>
          <p:nvPr>
            <p:ph type="body"/>
          </p:nvPr>
        </p:nvSpPr>
        <p:spPr>
          <a:xfrm>
            <a:off x="839880" y="2057400"/>
            <a:ext cx="3931920" cy="3811320"/>
          </a:xfrm>
          <a:prstGeom prst="rect">
            <a:avLst/>
          </a:prstGeom>
          <a:noFill/>
          <a:ln w="0">
            <a:noFill/>
          </a:ln>
        </p:spPr>
        <p:txBody>
          <a:bodyPr lIns="91440" rIns="91440" tIns="45720" bIns="45720" anchor="t">
            <a:noAutofit/>
          </a:bodyPr>
          <a:p>
            <a:pPr indent="0" defTabSz="914400">
              <a:lnSpc>
                <a:spcPct val="90000"/>
              </a:lnSpc>
              <a:spcBef>
                <a:spcPts val="1001"/>
              </a:spcBef>
              <a:buNone/>
              <a:tabLst>
                <a:tab algn="l" pos="0"/>
              </a:tabLst>
            </a:pPr>
            <a:r>
              <a:rPr b="0" lang="ru-RU" sz="1600" spc="-1" strike="noStrike">
                <a:solidFill>
                  <a:schemeClr val="dk1"/>
                </a:solidFill>
                <a:latin typeface="Aptos"/>
              </a:rPr>
              <a:t>Образец текста</a:t>
            </a:r>
            <a:endParaRPr b="0" lang="en-US" sz="1600" spc="-1" strike="noStrike">
              <a:solidFill>
                <a:schemeClr val="dk1"/>
              </a:solidFill>
              <a:latin typeface="Aptos"/>
            </a:endParaRPr>
          </a:p>
        </p:txBody>
      </p:sp>
      <p:sp>
        <p:nvSpPr>
          <p:cNvPr id="58" name="PlaceHolder 4"/>
          <p:cNvSpPr>
            <a:spLocks noGrp="1"/>
          </p:cNvSpPr>
          <p:nvPr>
            <p:ph type="dt" idx="28"/>
          </p:nvPr>
        </p:nvSpPr>
        <p:spPr>
          <a:xfrm>
            <a:off x="838080" y="6356520"/>
            <a:ext cx="2742840" cy="364680"/>
          </a:xfrm>
          <a:prstGeom prst="rect">
            <a:avLst/>
          </a:prstGeom>
          <a:noFill/>
          <a:ln w="0">
            <a:noFill/>
          </a:ln>
        </p:spPr>
        <p:txBody>
          <a:bodyPr lIns="91440" rIns="91440" tIns="45720" bIns="45720" anchor="ctr">
            <a:noAutofit/>
          </a:bodyPr>
          <a:lstStyle>
            <a:lvl1pPr indent="0" defTabSz="914400">
              <a:lnSpc>
                <a:spcPct val="100000"/>
              </a:lnSpc>
              <a:buNone/>
              <a:defRPr b="0" lang="en-GB" sz="1200" spc="-1" strike="noStrike">
                <a:solidFill>
                  <a:schemeClr val="dk1">
                    <a:tint val="82000"/>
                  </a:schemeClr>
                </a:solidFill>
                <a:latin typeface="Aptos"/>
              </a:defRPr>
            </a:lvl1pPr>
          </a:lstStyle>
          <a:p>
            <a:pPr indent="0" defTabSz="914400">
              <a:lnSpc>
                <a:spcPct val="100000"/>
              </a:lnSpc>
              <a:buNone/>
            </a:pPr>
            <a:r>
              <a:rPr b="0" lang="en-GB" sz="1200" spc="-1" strike="noStrike">
                <a:solidFill>
                  <a:schemeClr val="dk1">
                    <a:tint val="82000"/>
                  </a:schemeClr>
                </a:solidFill>
                <a:latin typeface="Aptos"/>
              </a:rPr>
              <a:t>&lt;дата/время&gt;</a:t>
            </a:r>
            <a:endParaRPr b="0" lang="ru-RU" sz="1200" spc="-1" strike="noStrike">
              <a:solidFill>
                <a:srgbClr val="000000"/>
              </a:solidFill>
              <a:latin typeface="Times New Roman"/>
            </a:endParaRPr>
          </a:p>
        </p:txBody>
      </p:sp>
      <p:sp>
        <p:nvSpPr>
          <p:cNvPr id="59" name="PlaceHolder 5"/>
          <p:cNvSpPr>
            <a:spLocks noGrp="1"/>
          </p:cNvSpPr>
          <p:nvPr>
            <p:ph type="ftr" idx="29"/>
          </p:nvPr>
        </p:nvSpPr>
        <p:spPr>
          <a:xfrm>
            <a:off x="4038480" y="6356520"/>
            <a:ext cx="4114440" cy="364680"/>
          </a:xfrm>
          <a:prstGeom prst="rect">
            <a:avLst/>
          </a:prstGeom>
          <a:noFill/>
          <a:ln w="0">
            <a:noFill/>
          </a:ln>
        </p:spPr>
        <p:txBody>
          <a:bodyPr lIns="91440" rIns="91440" tIns="45720" bIns="45720" anchor="ctr">
            <a:noAutofit/>
          </a:bodyPr>
          <a:lstStyle>
            <a:lvl1pPr indent="0" algn="ctr">
              <a:buNone/>
              <a:defRPr b="0" lang="ru-RU" sz="1400" spc="-1" strike="noStrike">
                <a:solidFill>
                  <a:srgbClr val="000000"/>
                </a:solidFill>
                <a:latin typeface="Times New Roman"/>
              </a:defRPr>
            </a:lvl1pPr>
          </a:lstStyle>
          <a:p>
            <a:pPr indent="0" algn="ctr">
              <a:buNone/>
            </a:pPr>
            <a:r>
              <a:rPr b="0" lang="ru-RU" sz="1400" spc="-1" strike="noStrike">
                <a:solidFill>
                  <a:srgbClr val="000000"/>
                </a:solidFill>
                <a:latin typeface="Times New Roman"/>
              </a:rPr>
              <a:t>&lt;нижний колонтитул&gt;</a:t>
            </a:r>
            <a:endParaRPr b="0" lang="ru-RU" sz="1400" spc="-1" strike="noStrike">
              <a:solidFill>
                <a:srgbClr val="000000"/>
              </a:solidFill>
              <a:latin typeface="Times New Roman"/>
            </a:endParaRPr>
          </a:p>
        </p:txBody>
      </p:sp>
      <p:sp>
        <p:nvSpPr>
          <p:cNvPr id="60" name="PlaceHolder 6"/>
          <p:cNvSpPr>
            <a:spLocks noGrp="1"/>
          </p:cNvSpPr>
          <p:nvPr>
            <p:ph type="sldNum" idx="30"/>
          </p:nvPr>
        </p:nvSpPr>
        <p:spPr>
          <a:xfrm>
            <a:off x="8610480" y="635652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lang="en-GB" sz="1200" spc="-1" strike="noStrike">
                <a:solidFill>
                  <a:schemeClr val="dk1">
                    <a:tint val="82000"/>
                  </a:schemeClr>
                </a:solidFill>
                <a:latin typeface="Aptos"/>
              </a:defRPr>
            </a:lvl1pPr>
          </a:lstStyle>
          <a:p>
            <a:pPr indent="0" algn="r" defTabSz="914400">
              <a:lnSpc>
                <a:spcPct val="100000"/>
              </a:lnSpc>
              <a:buNone/>
            </a:pPr>
            <a:fld id="{FF181922-8866-4307-AFF7-185490A31524}" type="slidenum">
              <a:rPr b="0" lang="en-GB" sz="1200" spc="-1" strike="noStrike">
                <a:solidFill>
                  <a:schemeClr val="dk1">
                    <a:tint val="82000"/>
                  </a:schemeClr>
                </a:solidFill>
                <a:latin typeface="Aptos"/>
              </a:rPr>
              <a:t>&lt;номер&gt;</a:t>
            </a:fld>
            <a:endParaRPr b="0" lang="ru-RU" sz="12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7" r:id="rId2"/>
  </p:sldLayoutIdLst>
</p:sldMaster>
</file>

<file path=ppt/slideMasters/slideMaster1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61" name="PlaceHolder 1"/>
          <p:cNvSpPr>
            <a:spLocks noGrp="1"/>
          </p:cNvSpPr>
          <p:nvPr>
            <p:ph type="title"/>
          </p:nvPr>
        </p:nvSpPr>
        <p:spPr>
          <a:xfrm>
            <a:off x="839880" y="457200"/>
            <a:ext cx="3931920" cy="1599840"/>
          </a:xfrm>
          <a:prstGeom prst="rect">
            <a:avLst/>
          </a:prstGeom>
          <a:noFill/>
          <a:ln w="0">
            <a:noFill/>
          </a:ln>
        </p:spPr>
        <p:txBody>
          <a:bodyPr lIns="91440" rIns="91440" tIns="45720" bIns="45720" anchor="b">
            <a:noAutofit/>
          </a:bodyPr>
          <a:p>
            <a:pPr indent="0" defTabSz="914400">
              <a:lnSpc>
                <a:spcPct val="90000"/>
              </a:lnSpc>
              <a:buNone/>
            </a:pPr>
            <a:r>
              <a:rPr b="0" lang="ru-RU" sz="3200" spc="-1" strike="noStrike">
                <a:solidFill>
                  <a:schemeClr val="dk1"/>
                </a:solidFill>
                <a:latin typeface="Aptos Display"/>
              </a:rPr>
              <a:t>Образец заголовка</a:t>
            </a:r>
            <a:endParaRPr b="0" lang="en-US" sz="3200" spc="-1" strike="noStrike">
              <a:solidFill>
                <a:schemeClr val="dk1"/>
              </a:solidFill>
              <a:latin typeface="Aptos"/>
            </a:endParaRPr>
          </a:p>
        </p:txBody>
      </p:sp>
      <p:sp>
        <p:nvSpPr>
          <p:cNvPr id="62" name="PlaceHolder 2"/>
          <p:cNvSpPr>
            <a:spLocks noGrp="1"/>
          </p:cNvSpPr>
          <p:nvPr>
            <p:ph type="body"/>
          </p:nvPr>
        </p:nvSpPr>
        <p:spPr>
          <a:xfrm>
            <a:off x="5183280" y="987480"/>
            <a:ext cx="6171840" cy="4873320"/>
          </a:xfrm>
          <a:prstGeom prst="rect">
            <a:avLst/>
          </a:prstGeom>
          <a:noFill/>
          <a:ln w="0">
            <a:noFill/>
          </a:ln>
        </p:spPr>
        <p:txBody>
          <a:bodyPr lIns="90000" rIns="90000" tIns="45000" bIns="45000" anchor="t">
            <a:noAutofit/>
          </a:bodyPr>
          <a:p>
            <a:pPr marL="432000" indent="-324000">
              <a:lnSpc>
                <a:spcPct val="90000"/>
              </a:lnSpc>
              <a:spcBef>
                <a:spcPts val="1417"/>
              </a:spcBef>
              <a:buClr>
                <a:srgbClr val="000000"/>
              </a:buClr>
              <a:buSzPct val="45000"/>
              <a:buFont typeface="Wingdings" charset="2"/>
              <a:buChar char=""/>
            </a:pPr>
            <a:r>
              <a:rPr b="0" lang="en-US" sz="3200" spc="-1" strike="noStrike">
                <a:solidFill>
                  <a:schemeClr val="dk1"/>
                </a:solidFill>
                <a:latin typeface="Aptos"/>
              </a:rPr>
              <a:t>Для правки структуры щёлкните мышью</a:t>
            </a:r>
            <a:endParaRPr b="0" lang="en-US" sz="3200" spc="-1" strike="noStrike">
              <a:solidFill>
                <a:schemeClr val="dk1"/>
              </a:solidFill>
              <a:latin typeface="Aptos"/>
            </a:endParaRPr>
          </a:p>
          <a:p>
            <a:pPr lvl="1" marL="864000" indent="-324000">
              <a:lnSpc>
                <a:spcPct val="90000"/>
              </a:lnSpc>
              <a:spcBef>
                <a:spcPts val="1134"/>
              </a:spcBef>
              <a:buClr>
                <a:srgbClr val="000000"/>
              </a:buClr>
              <a:buSzPct val="75000"/>
              <a:buFont typeface="Symbol" charset="2"/>
              <a:buChar char=""/>
            </a:pPr>
            <a:r>
              <a:rPr b="0" lang="en-US" sz="3200" spc="-1" strike="noStrike">
                <a:solidFill>
                  <a:schemeClr val="dk1"/>
                </a:solidFill>
                <a:latin typeface="Aptos"/>
              </a:rPr>
              <a:t>Второй уровень структуры</a:t>
            </a:r>
            <a:endParaRPr b="0" lang="en-US" sz="3200" spc="-1" strike="noStrike">
              <a:solidFill>
                <a:schemeClr val="dk1"/>
              </a:solidFill>
              <a:latin typeface="Aptos"/>
            </a:endParaRPr>
          </a:p>
          <a:p>
            <a:pPr lvl="2" marL="1296000" indent="-288000">
              <a:lnSpc>
                <a:spcPct val="90000"/>
              </a:lnSpc>
              <a:spcBef>
                <a:spcPts val="850"/>
              </a:spcBef>
              <a:buClr>
                <a:srgbClr val="000000"/>
              </a:buClr>
              <a:buSzPct val="45000"/>
              <a:buFont typeface="Wingdings" charset="2"/>
              <a:buChar char=""/>
            </a:pPr>
            <a:r>
              <a:rPr b="0" lang="en-US" sz="3200" spc="-1" strike="noStrike">
                <a:solidFill>
                  <a:schemeClr val="dk1"/>
                </a:solidFill>
                <a:latin typeface="Aptos"/>
              </a:rPr>
              <a:t>Третий уровень структуры</a:t>
            </a:r>
            <a:endParaRPr b="0" lang="en-US" sz="3200" spc="-1" strike="noStrike">
              <a:solidFill>
                <a:schemeClr val="dk1"/>
              </a:solidFill>
              <a:latin typeface="Aptos"/>
            </a:endParaRPr>
          </a:p>
          <a:p>
            <a:pPr lvl="3" marL="1728000" indent="-216000">
              <a:lnSpc>
                <a:spcPct val="90000"/>
              </a:lnSpc>
              <a:spcBef>
                <a:spcPts val="567"/>
              </a:spcBef>
              <a:buClr>
                <a:srgbClr val="000000"/>
              </a:buClr>
              <a:buSzPct val="75000"/>
              <a:buFont typeface="Symbol" charset="2"/>
              <a:buChar char=""/>
            </a:pPr>
            <a:r>
              <a:rPr b="0" lang="en-US" sz="3200" spc="-1" strike="noStrike">
                <a:solidFill>
                  <a:schemeClr val="dk1"/>
                </a:solidFill>
                <a:latin typeface="Aptos"/>
              </a:rPr>
              <a:t>Четвёртый уровень структуры</a:t>
            </a:r>
            <a:endParaRPr b="0" lang="en-US" sz="3200" spc="-1" strike="noStrike">
              <a:solidFill>
                <a:schemeClr val="dk1"/>
              </a:solidFill>
              <a:latin typeface="Aptos"/>
            </a:endParaRPr>
          </a:p>
          <a:p>
            <a:pPr lvl="4" marL="2160000" indent="-216000">
              <a:lnSpc>
                <a:spcPct val="90000"/>
              </a:lnSpc>
              <a:spcBef>
                <a:spcPts val="283"/>
              </a:spcBef>
              <a:buClr>
                <a:srgbClr val="000000"/>
              </a:buClr>
              <a:buSzPct val="45000"/>
              <a:buFont typeface="Wingdings" charset="2"/>
              <a:buChar char=""/>
            </a:pPr>
            <a:r>
              <a:rPr b="0" lang="en-US" sz="3200" spc="-1" strike="noStrike">
                <a:solidFill>
                  <a:schemeClr val="dk1"/>
                </a:solidFill>
                <a:latin typeface="Aptos"/>
              </a:rPr>
              <a:t>Пятый уровень структуры</a:t>
            </a:r>
            <a:endParaRPr b="0" lang="en-US" sz="3200" spc="-1" strike="noStrike">
              <a:solidFill>
                <a:schemeClr val="dk1"/>
              </a:solidFill>
              <a:latin typeface="Aptos"/>
            </a:endParaRPr>
          </a:p>
          <a:p>
            <a:pPr lvl="5" marL="2592000" indent="-216000">
              <a:lnSpc>
                <a:spcPct val="90000"/>
              </a:lnSpc>
              <a:spcBef>
                <a:spcPts val="283"/>
              </a:spcBef>
              <a:buClr>
                <a:srgbClr val="000000"/>
              </a:buClr>
              <a:buSzPct val="45000"/>
              <a:buFont typeface="Wingdings" charset="2"/>
              <a:buChar char=""/>
            </a:pPr>
            <a:r>
              <a:rPr b="0" lang="en-US" sz="3200" spc="-1" strike="noStrike">
                <a:solidFill>
                  <a:schemeClr val="dk1"/>
                </a:solidFill>
                <a:latin typeface="Aptos"/>
              </a:rPr>
              <a:t>Шестой уровень структуры</a:t>
            </a:r>
            <a:endParaRPr b="0" lang="en-US" sz="3200" spc="-1" strike="noStrike">
              <a:solidFill>
                <a:schemeClr val="dk1"/>
              </a:solidFill>
              <a:latin typeface="Aptos"/>
            </a:endParaRPr>
          </a:p>
          <a:p>
            <a:pPr lvl="6" marL="3024000" indent="-216000">
              <a:lnSpc>
                <a:spcPct val="90000"/>
              </a:lnSpc>
              <a:spcBef>
                <a:spcPts val="283"/>
              </a:spcBef>
              <a:buClr>
                <a:srgbClr val="000000"/>
              </a:buClr>
              <a:buSzPct val="45000"/>
              <a:buFont typeface="Wingdings" charset="2"/>
              <a:buChar char=""/>
            </a:pPr>
            <a:r>
              <a:rPr b="0" lang="en-US" sz="3200" spc="-1" strike="noStrike">
                <a:solidFill>
                  <a:schemeClr val="dk1"/>
                </a:solidFill>
                <a:latin typeface="Aptos"/>
              </a:rPr>
              <a:t>Седьмой уровень структуры</a:t>
            </a:r>
            <a:endParaRPr b="0" lang="en-US" sz="3200" spc="-1" strike="noStrike">
              <a:solidFill>
                <a:schemeClr val="dk1"/>
              </a:solidFill>
              <a:latin typeface="Aptos"/>
            </a:endParaRPr>
          </a:p>
        </p:txBody>
      </p:sp>
      <p:sp>
        <p:nvSpPr>
          <p:cNvPr id="63" name="PlaceHolder 3"/>
          <p:cNvSpPr>
            <a:spLocks noGrp="1"/>
          </p:cNvSpPr>
          <p:nvPr>
            <p:ph type="body"/>
          </p:nvPr>
        </p:nvSpPr>
        <p:spPr>
          <a:xfrm>
            <a:off x="839880" y="2057400"/>
            <a:ext cx="3931920" cy="3811320"/>
          </a:xfrm>
          <a:prstGeom prst="rect">
            <a:avLst/>
          </a:prstGeom>
          <a:noFill/>
          <a:ln w="0">
            <a:noFill/>
          </a:ln>
        </p:spPr>
        <p:txBody>
          <a:bodyPr lIns="91440" rIns="91440" tIns="45720" bIns="45720" anchor="t">
            <a:noAutofit/>
          </a:bodyPr>
          <a:p>
            <a:pPr indent="0" defTabSz="914400">
              <a:lnSpc>
                <a:spcPct val="90000"/>
              </a:lnSpc>
              <a:spcBef>
                <a:spcPts val="1001"/>
              </a:spcBef>
              <a:buNone/>
              <a:tabLst>
                <a:tab algn="l" pos="0"/>
              </a:tabLst>
            </a:pPr>
            <a:r>
              <a:rPr b="0" lang="ru-RU" sz="1600" spc="-1" strike="noStrike">
                <a:solidFill>
                  <a:schemeClr val="dk1"/>
                </a:solidFill>
                <a:latin typeface="Aptos"/>
              </a:rPr>
              <a:t>Образец текста</a:t>
            </a:r>
            <a:endParaRPr b="0" lang="en-US" sz="1600" spc="-1" strike="noStrike">
              <a:solidFill>
                <a:schemeClr val="dk1"/>
              </a:solidFill>
              <a:latin typeface="Aptos"/>
            </a:endParaRPr>
          </a:p>
        </p:txBody>
      </p:sp>
      <p:sp>
        <p:nvSpPr>
          <p:cNvPr id="64" name="PlaceHolder 4"/>
          <p:cNvSpPr>
            <a:spLocks noGrp="1"/>
          </p:cNvSpPr>
          <p:nvPr>
            <p:ph type="dt" idx="31"/>
          </p:nvPr>
        </p:nvSpPr>
        <p:spPr>
          <a:xfrm>
            <a:off x="838080" y="6356520"/>
            <a:ext cx="2742840" cy="364680"/>
          </a:xfrm>
          <a:prstGeom prst="rect">
            <a:avLst/>
          </a:prstGeom>
          <a:noFill/>
          <a:ln w="0">
            <a:noFill/>
          </a:ln>
        </p:spPr>
        <p:txBody>
          <a:bodyPr lIns="91440" rIns="91440" tIns="45720" bIns="45720" anchor="ctr">
            <a:noAutofit/>
          </a:bodyPr>
          <a:lstStyle>
            <a:lvl1pPr indent="0" defTabSz="914400">
              <a:lnSpc>
                <a:spcPct val="100000"/>
              </a:lnSpc>
              <a:buNone/>
              <a:defRPr b="0" lang="en-GB" sz="1200" spc="-1" strike="noStrike">
                <a:solidFill>
                  <a:schemeClr val="dk1">
                    <a:tint val="82000"/>
                  </a:schemeClr>
                </a:solidFill>
                <a:latin typeface="Aptos"/>
              </a:defRPr>
            </a:lvl1pPr>
          </a:lstStyle>
          <a:p>
            <a:pPr indent="0" defTabSz="914400">
              <a:lnSpc>
                <a:spcPct val="100000"/>
              </a:lnSpc>
              <a:buNone/>
            </a:pPr>
            <a:r>
              <a:rPr b="0" lang="en-GB" sz="1200" spc="-1" strike="noStrike">
                <a:solidFill>
                  <a:schemeClr val="dk1">
                    <a:tint val="82000"/>
                  </a:schemeClr>
                </a:solidFill>
                <a:latin typeface="Aptos"/>
              </a:rPr>
              <a:t>&lt;дата/время&gt;</a:t>
            </a:r>
            <a:endParaRPr b="0" lang="ru-RU" sz="1200" spc="-1" strike="noStrike">
              <a:solidFill>
                <a:srgbClr val="000000"/>
              </a:solidFill>
              <a:latin typeface="Times New Roman"/>
            </a:endParaRPr>
          </a:p>
        </p:txBody>
      </p:sp>
      <p:sp>
        <p:nvSpPr>
          <p:cNvPr id="65" name="PlaceHolder 5"/>
          <p:cNvSpPr>
            <a:spLocks noGrp="1"/>
          </p:cNvSpPr>
          <p:nvPr>
            <p:ph type="ftr" idx="32"/>
          </p:nvPr>
        </p:nvSpPr>
        <p:spPr>
          <a:xfrm>
            <a:off x="4038480" y="6356520"/>
            <a:ext cx="4114440" cy="364680"/>
          </a:xfrm>
          <a:prstGeom prst="rect">
            <a:avLst/>
          </a:prstGeom>
          <a:noFill/>
          <a:ln w="0">
            <a:noFill/>
          </a:ln>
        </p:spPr>
        <p:txBody>
          <a:bodyPr lIns="91440" rIns="91440" tIns="45720" bIns="45720" anchor="ctr">
            <a:noAutofit/>
          </a:bodyPr>
          <a:lstStyle>
            <a:lvl1pPr indent="0" algn="ctr">
              <a:buNone/>
              <a:defRPr b="0" lang="ru-RU" sz="1400" spc="-1" strike="noStrike">
                <a:solidFill>
                  <a:srgbClr val="000000"/>
                </a:solidFill>
                <a:latin typeface="Times New Roman"/>
              </a:defRPr>
            </a:lvl1pPr>
          </a:lstStyle>
          <a:p>
            <a:pPr indent="0" algn="ctr">
              <a:buNone/>
            </a:pPr>
            <a:r>
              <a:rPr b="0" lang="ru-RU" sz="1400" spc="-1" strike="noStrike">
                <a:solidFill>
                  <a:srgbClr val="000000"/>
                </a:solidFill>
                <a:latin typeface="Times New Roman"/>
              </a:rPr>
              <a:t>&lt;нижний колонтитул&gt;</a:t>
            </a:r>
            <a:endParaRPr b="0" lang="ru-RU" sz="1400" spc="-1" strike="noStrike">
              <a:solidFill>
                <a:srgbClr val="000000"/>
              </a:solidFill>
              <a:latin typeface="Times New Roman"/>
            </a:endParaRPr>
          </a:p>
        </p:txBody>
      </p:sp>
      <p:sp>
        <p:nvSpPr>
          <p:cNvPr id="66" name="PlaceHolder 6"/>
          <p:cNvSpPr>
            <a:spLocks noGrp="1"/>
          </p:cNvSpPr>
          <p:nvPr>
            <p:ph type="sldNum" idx="33"/>
          </p:nvPr>
        </p:nvSpPr>
        <p:spPr>
          <a:xfrm>
            <a:off x="8610480" y="6356520"/>
            <a:ext cx="2742840" cy="364680"/>
          </a:xfrm>
          <a:prstGeom prst="rect">
            <a:avLst/>
          </a:prstGeom>
          <a:noFill/>
          <a:ln w="0">
            <a:noFill/>
          </a:ln>
        </p:spPr>
        <p:txBody>
          <a:bodyPr lIns="91440" rIns="91440" tIns="45720" bIns="45720" anchor="ctr">
            <a:noAutofit/>
          </a:bodyPr>
          <a:lstStyle>
            <a:lvl1pPr indent="0" algn="r" defTabSz="914400">
              <a:lnSpc>
                <a:spcPct val="100000"/>
              </a:lnSpc>
              <a:buNone/>
              <a:defRPr b="0" lang="en-GB" sz="1200" spc="-1" strike="noStrike">
                <a:solidFill>
                  <a:schemeClr val="dk1">
                    <a:tint val="82000"/>
                  </a:schemeClr>
                </a:solidFill>
                <a:latin typeface="Aptos"/>
              </a:defRPr>
            </a:lvl1pPr>
          </a:lstStyle>
          <a:p>
            <a:pPr indent="0" algn="r" defTabSz="914400">
              <a:lnSpc>
                <a:spcPct val="100000"/>
              </a:lnSpc>
              <a:buNone/>
            </a:pPr>
            <a:fld id="{AEBC41EA-20ED-4999-A6E3-1F3C971C8A6D}" type="slidenum">
              <a:rPr b="0" lang="en-GB" sz="1200" spc="-1" strike="noStrike">
                <a:solidFill>
                  <a:schemeClr val="dk1">
                    <a:tint val="82000"/>
                  </a:schemeClr>
                </a:solidFill>
                <a:latin typeface="Aptos"/>
              </a:rPr>
              <a:t>&lt;номер&gt;</a:t>
            </a:fld>
            <a:endParaRPr b="0" lang="ru-RU" sz="12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9" r:id="rId2"/>
  </p:sldLayoutIdLst>
</p:sldMaster>
</file>

<file path=ppt/slides/_rels/slide1.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slideLayout" Target="../slideLayouts/slideLayout9.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67" name="Group 26"/>
          <p:cNvGrpSpPr/>
          <p:nvPr/>
        </p:nvGrpSpPr>
        <p:grpSpPr>
          <a:xfrm>
            <a:off x="89640" y="936000"/>
            <a:ext cx="11994480" cy="1097280"/>
            <a:chOff x="89640" y="936000"/>
            <a:chExt cx="11994480" cy="1097280"/>
          </a:xfrm>
        </p:grpSpPr>
        <p:sp>
          <p:nvSpPr>
            <p:cNvPr id="68" name="Rectangle: Rounded Corners 32"/>
            <p:cNvSpPr/>
            <p:nvPr/>
          </p:nvSpPr>
          <p:spPr>
            <a:xfrm>
              <a:off x="89640" y="964080"/>
              <a:ext cx="11994480" cy="1069200"/>
            </a:xfrm>
            <a:prstGeom prst="roundRect">
              <a:avLst>
                <a:gd name="adj" fmla="val 16667"/>
              </a:avLst>
            </a:prstGeom>
            <a:noFill/>
            <a:ln>
              <a:solidFill>
                <a:srgbClr val="196b24"/>
              </a:solidFill>
            </a:ln>
          </p:spPr>
          <p:style>
            <a:lnRef idx="2">
              <a:schemeClr val="accent3"/>
            </a:lnRef>
            <a:fillRef idx="1">
              <a:schemeClr val="lt1"/>
            </a:fillRef>
            <a:effectRef idx="0">
              <a:schemeClr val="accent3"/>
            </a:effectRef>
            <a:fontRef idx="minor"/>
          </p:style>
          <p:txBody>
            <a:bodyPr lIns="90000" rIns="90000" tIns="45000" bIns="45000" anchor="ctr">
              <a:noAutofit/>
            </a:bodyPr>
            <a:p>
              <a:pPr algn="ctr" defTabSz="914400">
                <a:lnSpc>
                  <a:spcPct val="100000"/>
                </a:lnSpc>
              </a:pPr>
              <a:endParaRPr b="0" lang="en-GB" sz="1800" spc="-1" strike="noStrike">
                <a:solidFill>
                  <a:schemeClr val="dk1"/>
                </a:solidFill>
                <a:latin typeface="Aptos"/>
              </a:endParaRPr>
            </a:p>
          </p:txBody>
        </p:sp>
        <p:sp>
          <p:nvSpPr>
            <p:cNvPr id="69" name="TextBox 3"/>
            <p:cNvSpPr/>
            <p:nvPr/>
          </p:nvSpPr>
          <p:spPr>
            <a:xfrm>
              <a:off x="261360" y="936000"/>
              <a:ext cx="434520" cy="33336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lang="ru-RU" sz="1600" spc="-1" strike="noStrike">
                  <a:solidFill>
                    <a:srgbClr val="002060"/>
                  </a:solidFill>
                  <a:latin typeface="Aptos"/>
                </a:rPr>
                <a:t>01</a:t>
              </a:r>
              <a:endParaRPr b="0" lang="ru-RU" sz="1600" spc="-1" strike="noStrike">
                <a:solidFill>
                  <a:srgbClr val="000000"/>
                </a:solidFill>
                <a:latin typeface="Arial"/>
              </a:endParaRPr>
            </a:p>
          </p:txBody>
        </p:sp>
        <p:sp>
          <p:nvSpPr>
            <p:cNvPr id="70" name="TextBox 4"/>
            <p:cNvSpPr/>
            <p:nvPr/>
          </p:nvSpPr>
          <p:spPr>
            <a:xfrm>
              <a:off x="867960" y="936000"/>
              <a:ext cx="3152880" cy="30348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lang="ro-RO" sz="1400" spc="-1" strike="noStrike">
                  <a:solidFill>
                    <a:srgbClr val="002060"/>
                  </a:solidFill>
                  <a:latin typeface="Aptos"/>
                </a:rPr>
                <a:t>Introduction</a:t>
              </a:r>
              <a:r>
                <a:rPr b="1" lang="ru-RU" sz="1400" spc="-1" strike="noStrike">
                  <a:solidFill>
                    <a:srgbClr val="002060"/>
                  </a:solidFill>
                  <a:latin typeface="Aptos"/>
                </a:rPr>
                <a:t> </a:t>
              </a:r>
              <a:r>
                <a:rPr b="1" lang="en-GB" sz="1400" spc="-1" strike="noStrike">
                  <a:solidFill>
                    <a:srgbClr val="002060"/>
                  </a:solidFill>
                  <a:latin typeface="Aptos"/>
                </a:rPr>
                <a:t>&amp; </a:t>
              </a:r>
              <a:r>
                <a:rPr b="1" lang="ro-RO" sz="1400" spc="-1" strike="noStrike">
                  <a:solidFill>
                    <a:srgbClr val="002060"/>
                  </a:solidFill>
                  <a:latin typeface="Aptos"/>
                </a:rPr>
                <a:t>aim of this study</a:t>
              </a:r>
              <a:r>
                <a:rPr b="0" lang="ro-RO" sz="1400" spc="-1" strike="noStrike">
                  <a:solidFill>
                    <a:srgbClr val="002060"/>
                  </a:solidFill>
                  <a:latin typeface="Aptos"/>
                </a:rPr>
                <a:t> </a:t>
              </a:r>
              <a:endParaRPr b="0" lang="ru-RU" sz="1400" spc="-1" strike="noStrike">
                <a:solidFill>
                  <a:srgbClr val="000000"/>
                </a:solidFill>
                <a:latin typeface="Arial"/>
              </a:endParaRPr>
            </a:p>
          </p:txBody>
        </p:sp>
      </p:grpSp>
      <p:grpSp>
        <p:nvGrpSpPr>
          <p:cNvPr id="71" name="Group 26"/>
          <p:cNvGrpSpPr/>
          <p:nvPr/>
        </p:nvGrpSpPr>
        <p:grpSpPr>
          <a:xfrm>
            <a:off x="89640" y="2015640"/>
            <a:ext cx="11994480" cy="1898640"/>
            <a:chOff x="89640" y="2015640"/>
            <a:chExt cx="11994480" cy="1898640"/>
          </a:xfrm>
        </p:grpSpPr>
        <p:sp>
          <p:nvSpPr>
            <p:cNvPr id="72" name="Rectangle: Rounded Corners 32"/>
            <p:cNvSpPr/>
            <p:nvPr/>
          </p:nvSpPr>
          <p:spPr>
            <a:xfrm>
              <a:off x="89640" y="2066040"/>
              <a:ext cx="11994480" cy="1848240"/>
            </a:xfrm>
            <a:prstGeom prst="roundRect">
              <a:avLst>
                <a:gd name="adj" fmla="val 16667"/>
              </a:avLst>
            </a:prstGeom>
            <a:noFill/>
            <a:ln>
              <a:solidFill>
                <a:srgbClr val="196b24"/>
              </a:solidFill>
            </a:ln>
          </p:spPr>
          <p:style>
            <a:lnRef idx="2">
              <a:schemeClr val="accent3"/>
            </a:lnRef>
            <a:fillRef idx="1">
              <a:schemeClr val="lt1"/>
            </a:fillRef>
            <a:effectRef idx="0">
              <a:schemeClr val="accent3"/>
            </a:effectRef>
            <a:fontRef idx="minor"/>
          </p:style>
          <p:txBody>
            <a:bodyPr lIns="90000" rIns="90000" tIns="45000" bIns="45000" anchor="ctr">
              <a:noAutofit/>
            </a:bodyPr>
            <a:p>
              <a:pPr algn="ctr" defTabSz="914400">
                <a:lnSpc>
                  <a:spcPct val="100000"/>
                </a:lnSpc>
              </a:pPr>
              <a:endParaRPr b="0" lang="en-GB" sz="1800" spc="-1" strike="noStrike">
                <a:solidFill>
                  <a:schemeClr val="dk1"/>
                </a:solidFill>
                <a:latin typeface="Aptos"/>
              </a:endParaRPr>
            </a:p>
          </p:txBody>
        </p:sp>
        <p:sp>
          <p:nvSpPr>
            <p:cNvPr id="73" name="TextBox 11"/>
            <p:cNvSpPr/>
            <p:nvPr/>
          </p:nvSpPr>
          <p:spPr>
            <a:xfrm>
              <a:off x="244800" y="2036880"/>
              <a:ext cx="434520" cy="33336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lang="ru-RU" sz="1600" spc="-1" strike="noStrike">
                  <a:solidFill>
                    <a:srgbClr val="002060"/>
                  </a:solidFill>
                  <a:latin typeface="Aptos"/>
                </a:rPr>
                <a:t>0</a:t>
              </a:r>
              <a:r>
                <a:rPr b="1" lang="en-GB" sz="1600" spc="-1" strike="noStrike">
                  <a:solidFill>
                    <a:srgbClr val="002060"/>
                  </a:solidFill>
                  <a:latin typeface="Aptos"/>
                </a:rPr>
                <a:t>2</a:t>
              </a:r>
              <a:endParaRPr b="0" lang="ru-RU" sz="1600" spc="-1" strike="noStrike">
                <a:solidFill>
                  <a:srgbClr val="000000"/>
                </a:solidFill>
                <a:latin typeface="Arial"/>
              </a:endParaRPr>
            </a:p>
          </p:txBody>
        </p:sp>
        <p:sp>
          <p:nvSpPr>
            <p:cNvPr id="74" name="TextBox 12"/>
            <p:cNvSpPr/>
            <p:nvPr/>
          </p:nvSpPr>
          <p:spPr>
            <a:xfrm>
              <a:off x="901080" y="2015640"/>
              <a:ext cx="1013040" cy="31896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b="1" lang="ro-RO" sz="1500" spc="-1" strike="noStrike">
                  <a:solidFill>
                    <a:srgbClr val="002060"/>
                  </a:solidFill>
                  <a:latin typeface="Aptos"/>
                </a:rPr>
                <a:t>Methods</a:t>
              </a:r>
              <a:endParaRPr b="0" lang="ru-RU" sz="1500" spc="-1" strike="noStrike">
                <a:solidFill>
                  <a:srgbClr val="000000"/>
                </a:solidFill>
                <a:latin typeface="Arial"/>
              </a:endParaRPr>
            </a:p>
          </p:txBody>
        </p:sp>
      </p:grpSp>
      <p:grpSp>
        <p:nvGrpSpPr>
          <p:cNvPr id="75" name="Group 26"/>
          <p:cNvGrpSpPr/>
          <p:nvPr/>
        </p:nvGrpSpPr>
        <p:grpSpPr>
          <a:xfrm>
            <a:off x="89640" y="3965760"/>
            <a:ext cx="11994480" cy="2160360"/>
            <a:chOff x="89640" y="3965760"/>
            <a:chExt cx="11994480" cy="2160360"/>
          </a:xfrm>
        </p:grpSpPr>
        <p:sp>
          <p:nvSpPr>
            <p:cNvPr id="76" name="Rectangle: Rounded Corners 32"/>
            <p:cNvSpPr/>
            <p:nvPr/>
          </p:nvSpPr>
          <p:spPr>
            <a:xfrm>
              <a:off x="89640" y="3994920"/>
              <a:ext cx="11994480" cy="2131200"/>
            </a:xfrm>
            <a:prstGeom prst="roundRect">
              <a:avLst>
                <a:gd name="adj" fmla="val 16667"/>
              </a:avLst>
            </a:prstGeom>
            <a:noFill/>
            <a:ln>
              <a:solidFill>
                <a:srgbClr val="196b24"/>
              </a:solidFill>
            </a:ln>
          </p:spPr>
          <p:style>
            <a:lnRef idx="2">
              <a:schemeClr val="accent3"/>
            </a:lnRef>
            <a:fillRef idx="1">
              <a:schemeClr val="lt1"/>
            </a:fillRef>
            <a:effectRef idx="0">
              <a:schemeClr val="accent3"/>
            </a:effectRef>
            <a:fontRef idx="minor"/>
          </p:style>
          <p:txBody>
            <a:bodyPr lIns="90000" rIns="90000" tIns="45000" bIns="45000" anchor="ctr">
              <a:noAutofit/>
            </a:bodyPr>
            <a:p>
              <a:pPr algn="ctr" defTabSz="914400">
                <a:lnSpc>
                  <a:spcPct val="100000"/>
                </a:lnSpc>
              </a:pPr>
              <a:endParaRPr b="0" lang="en-GB" sz="1800" spc="-1" strike="noStrike">
                <a:solidFill>
                  <a:schemeClr val="dk1"/>
                </a:solidFill>
                <a:latin typeface="Aptos"/>
              </a:endParaRPr>
            </a:p>
          </p:txBody>
        </p:sp>
        <p:sp>
          <p:nvSpPr>
            <p:cNvPr id="77" name="TextBox 19"/>
            <p:cNvSpPr/>
            <p:nvPr/>
          </p:nvSpPr>
          <p:spPr>
            <a:xfrm>
              <a:off x="244800" y="3965760"/>
              <a:ext cx="434520" cy="33336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lang="ru-RU" sz="1600" spc="-1" strike="noStrike">
                  <a:solidFill>
                    <a:srgbClr val="002060"/>
                  </a:solidFill>
                  <a:latin typeface="Aptos"/>
                </a:rPr>
                <a:t>0</a:t>
              </a:r>
              <a:r>
                <a:rPr b="1" lang="en-GB" sz="1600" spc="-1" strike="noStrike">
                  <a:solidFill>
                    <a:srgbClr val="002060"/>
                  </a:solidFill>
                  <a:latin typeface="Aptos"/>
                </a:rPr>
                <a:t>3</a:t>
              </a:r>
              <a:endParaRPr b="0" lang="ru-RU" sz="1600" spc="-1" strike="noStrike">
                <a:solidFill>
                  <a:srgbClr val="000000"/>
                </a:solidFill>
                <a:latin typeface="Arial"/>
              </a:endParaRPr>
            </a:p>
          </p:txBody>
        </p:sp>
        <p:sp>
          <p:nvSpPr>
            <p:cNvPr id="78" name="TextBox 20"/>
            <p:cNvSpPr/>
            <p:nvPr/>
          </p:nvSpPr>
          <p:spPr>
            <a:xfrm>
              <a:off x="925920" y="3994920"/>
              <a:ext cx="2250360" cy="31896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b="1" lang="ro-RO" sz="1500" spc="-1" strike="noStrike">
                  <a:solidFill>
                    <a:srgbClr val="002060"/>
                  </a:solidFill>
                  <a:latin typeface="Aptos"/>
                </a:rPr>
                <a:t>Results</a:t>
              </a:r>
              <a:r>
                <a:rPr b="1" lang="ru-RU" sz="1500" spc="-1" strike="noStrike">
                  <a:solidFill>
                    <a:srgbClr val="002060"/>
                  </a:solidFill>
                  <a:latin typeface="Aptos"/>
                </a:rPr>
                <a:t> </a:t>
              </a:r>
              <a:r>
                <a:rPr b="1" lang="en-GB" sz="1500" spc="-1" strike="noStrike">
                  <a:solidFill>
                    <a:srgbClr val="002060"/>
                  </a:solidFill>
                  <a:latin typeface="Aptos"/>
                </a:rPr>
                <a:t>&amp; </a:t>
              </a:r>
              <a:r>
                <a:rPr b="1" lang="ro-RO" sz="1500" spc="-1" strike="noStrike">
                  <a:solidFill>
                    <a:srgbClr val="002060"/>
                  </a:solidFill>
                  <a:latin typeface="Aptos"/>
                </a:rPr>
                <a:t>Conclusions</a:t>
              </a:r>
              <a:endParaRPr b="0" lang="ru-RU" sz="1500" spc="-1" strike="noStrike">
                <a:solidFill>
                  <a:srgbClr val="000000"/>
                </a:solidFill>
                <a:latin typeface="Arial"/>
              </a:endParaRPr>
            </a:p>
          </p:txBody>
        </p:sp>
      </p:grpSp>
      <p:grpSp>
        <p:nvGrpSpPr>
          <p:cNvPr id="79" name="Group 26"/>
          <p:cNvGrpSpPr/>
          <p:nvPr/>
        </p:nvGrpSpPr>
        <p:grpSpPr>
          <a:xfrm>
            <a:off x="89640" y="6130800"/>
            <a:ext cx="11994480" cy="684360"/>
            <a:chOff x="89640" y="6130800"/>
            <a:chExt cx="11994480" cy="684360"/>
          </a:xfrm>
        </p:grpSpPr>
        <p:sp>
          <p:nvSpPr>
            <p:cNvPr id="80" name="Rectangle: Rounded Corners 32"/>
            <p:cNvSpPr/>
            <p:nvPr/>
          </p:nvSpPr>
          <p:spPr>
            <a:xfrm>
              <a:off x="89640" y="6154560"/>
              <a:ext cx="11994480" cy="650160"/>
            </a:xfrm>
            <a:prstGeom prst="roundRect">
              <a:avLst>
                <a:gd name="adj" fmla="val 31233"/>
              </a:avLst>
            </a:prstGeom>
            <a:noFill/>
            <a:ln>
              <a:solidFill>
                <a:srgbClr val="196b24"/>
              </a:solidFill>
            </a:ln>
          </p:spPr>
          <p:style>
            <a:lnRef idx="2">
              <a:schemeClr val="accent3"/>
            </a:lnRef>
            <a:fillRef idx="1">
              <a:schemeClr val="lt1"/>
            </a:fillRef>
            <a:effectRef idx="0">
              <a:schemeClr val="accent3"/>
            </a:effectRef>
            <a:fontRef idx="minor"/>
          </p:style>
          <p:txBody>
            <a:bodyPr lIns="90000" rIns="90000" tIns="45000" bIns="45000" anchor="ctr">
              <a:noAutofit/>
            </a:bodyPr>
            <a:p>
              <a:pPr algn="ctr" defTabSz="914400">
                <a:lnSpc>
                  <a:spcPct val="100000"/>
                </a:lnSpc>
              </a:pPr>
              <a:endParaRPr b="0" lang="en-GB" sz="1800" spc="-1" strike="noStrike">
                <a:solidFill>
                  <a:srgbClr val="002060"/>
                </a:solidFill>
                <a:latin typeface="Aptos"/>
              </a:endParaRPr>
            </a:p>
          </p:txBody>
        </p:sp>
        <p:sp>
          <p:nvSpPr>
            <p:cNvPr id="81" name="TextBox 28"/>
            <p:cNvSpPr/>
            <p:nvPr/>
          </p:nvSpPr>
          <p:spPr>
            <a:xfrm>
              <a:off x="222840" y="6130800"/>
              <a:ext cx="11787480" cy="68436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i="1" lang="en-US" sz="1300" spc="-1" strike="noStrike">
                  <a:solidFill>
                    <a:srgbClr val="002060"/>
                  </a:solidFill>
                  <a:latin typeface="Aptos"/>
                </a:rPr>
                <a:t>Acknowledgments</a:t>
              </a:r>
              <a:r>
                <a:rPr b="1" lang="en-US" sz="1300" spc="-1" strike="noStrike">
                  <a:solidFill>
                    <a:srgbClr val="002060"/>
                  </a:solidFill>
                  <a:latin typeface="Aptos"/>
                </a:rPr>
                <a:t>: </a:t>
              </a:r>
              <a:r>
                <a:rPr b="0" lang="en-US" sz="1300" spc="-1" strike="noStrike">
                  <a:solidFill>
                    <a:srgbClr val="002060"/>
                  </a:solidFill>
                  <a:latin typeface="Aptos"/>
                </a:rPr>
                <a:t>This study was supported by the </a:t>
              </a:r>
              <a:r>
                <a:rPr b="0" lang="ro-RO" sz="1300" spc="-1" strike="noStrike">
                  <a:solidFill>
                    <a:srgbClr val="002060"/>
                  </a:solidFill>
                  <a:latin typeface="Aptos"/>
                </a:rPr>
                <a:t>R</a:t>
              </a:r>
              <a:r>
                <a:rPr b="0" lang="en-US" sz="1300" spc="-1" strike="noStrike">
                  <a:solidFill>
                    <a:srgbClr val="002060"/>
                  </a:solidFill>
                  <a:latin typeface="Aptos"/>
                </a:rPr>
                <a:t>esearch Institutional Project with title </a:t>
              </a:r>
              <a:r>
                <a:rPr b="0" lang="ro-RO" sz="1300" spc="-1" strike="noStrike">
                  <a:solidFill>
                    <a:srgbClr val="002060"/>
                  </a:solidFill>
                  <a:latin typeface="Aptos"/>
                </a:rPr>
                <a:t>”</a:t>
              </a:r>
              <a:r>
                <a:rPr b="1" lang="ro-RO" sz="1300" spc="-1" strike="noStrike">
                  <a:solidFill>
                    <a:srgbClr val="002060"/>
                  </a:solidFill>
                  <a:latin typeface="Aptos"/>
                </a:rPr>
                <a:t>M</a:t>
              </a:r>
              <a:r>
                <a:rPr b="1" lang="en-US" sz="1300" spc="-1" strike="noStrike">
                  <a:solidFill>
                    <a:srgbClr val="002060"/>
                  </a:solidFill>
                  <a:latin typeface="Aptos"/>
                </a:rPr>
                <a:t>etabolic, nutritional and psychosocial interactions in steatotic liver disease associated with metabolic dysfunction, the role of bioethical principles in patient management</a:t>
              </a:r>
              <a:r>
                <a:rPr b="0" lang="ro-RO" sz="1300" spc="-1" strike="noStrike">
                  <a:solidFill>
                    <a:srgbClr val="002060"/>
                  </a:solidFill>
                  <a:latin typeface="Aptos"/>
                </a:rPr>
                <a:t>”</a:t>
              </a:r>
              <a:r>
                <a:rPr b="0" lang="en-US" sz="1300" spc="-1" strike="noStrike">
                  <a:solidFill>
                    <a:srgbClr val="002060"/>
                  </a:solidFill>
                  <a:latin typeface="Aptos"/>
                </a:rPr>
                <a:t>, funded by the state budget (institutional funding).</a:t>
              </a:r>
              <a:endParaRPr b="0" lang="ru-RU" sz="1300" spc="-1" strike="noStrike">
                <a:solidFill>
                  <a:srgbClr val="000000"/>
                </a:solidFill>
                <a:latin typeface="Arial"/>
              </a:endParaRPr>
            </a:p>
          </p:txBody>
        </p:sp>
      </p:grpSp>
      <p:sp>
        <p:nvSpPr>
          <p:cNvPr id="82" name="TextBox 35"/>
          <p:cNvSpPr/>
          <p:nvPr/>
        </p:nvSpPr>
        <p:spPr>
          <a:xfrm>
            <a:off x="8536320" y="4070160"/>
            <a:ext cx="3565800" cy="2437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lang="ro-RO" sz="1400" spc="-1" strike="noStrike">
                <a:solidFill>
                  <a:srgbClr val="002060"/>
                </a:solidFill>
                <a:latin typeface="Aptos"/>
              </a:rPr>
              <a:t>Conclusions.</a:t>
            </a:r>
            <a:r>
              <a:rPr b="0" lang="ro-RO" sz="1400" spc="-1" strike="noStrike">
                <a:solidFill>
                  <a:srgbClr val="002060"/>
                </a:solidFill>
                <a:latin typeface="Aptos"/>
              </a:rPr>
              <a:t> </a:t>
            </a:r>
            <a:endParaRPr b="0" lang="ru-RU" sz="1400" spc="-1" strike="noStrike">
              <a:solidFill>
                <a:srgbClr val="000000"/>
              </a:solidFill>
              <a:latin typeface="Arial"/>
            </a:endParaRPr>
          </a:p>
          <a:p>
            <a:pPr indent="88920" defTabSz="914400">
              <a:lnSpc>
                <a:spcPct val="100000"/>
              </a:lnSpc>
              <a:buClr>
                <a:srgbClr val="002060"/>
              </a:buClr>
              <a:buFont typeface="Wingdings" charset="2"/>
              <a:buChar char=""/>
            </a:pPr>
            <a:r>
              <a:rPr b="0" lang="en-GB" sz="1400" spc="-1" strike="noStrike">
                <a:solidFill>
                  <a:srgbClr val="002060"/>
                </a:solidFill>
                <a:latin typeface="Aptos"/>
              </a:rPr>
              <a:t>MASLD is a heterogeneous disease, and elevated BMI is not a mandatory criterion for its presence. </a:t>
            </a:r>
            <a:endParaRPr b="0" lang="ru-RU" sz="1400" spc="-1" strike="noStrike">
              <a:solidFill>
                <a:srgbClr val="000000"/>
              </a:solidFill>
              <a:latin typeface="Arial"/>
            </a:endParaRPr>
          </a:p>
          <a:p>
            <a:pPr indent="88920" defTabSz="914400">
              <a:lnSpc>
                <a:spcPct val="100000"/>
              </a:lnSpc>
              <a:buClr>
                <a:srgbClr val="002060"/>
              </a:buClr>
              <a:buFont typeface="Wingdings" charset="2"/>
              <a:buChar char=""/>
            </a:pPr>
            <a:r>
              <a:rPr b="0" lang="en-GB" sz="1400" spc="-1" strike="noStrike">
                <a:solidFill>
                  <a:srgbClr val="002060"/>
                </a:solidFill>
                <a:latin typeface="Aptos"/>
              </a:rPr>
              <a:t>WHtR may be a more informative indicator for identifying increased metabolic risk. </a:t>
            </a:r>
            <a:endParaRPr b="0" lang="ru-RU" sz="1400" spc="-1" strike="noStrike">
              <a:solidFill>
                <a:srgbClr val="000000"/>
              </a:solidFill>
              <a:latin typeface="Arial"/>
            </a:endParaRPr>
          </a:p>
          <a:p>
            <a:pPr indent="88920" defTabSz="914400">
              <a:lnSpc>
                <a:spcPct val="100000"/>
              </a:lnSpc>
              <a:buClr>
                <a:srgbClr val="002060"/>
              </a:buClr>
              <a:buFont typeface="Wingdings" charset="2"/>
              <a:buChar char=""/>
            </a:pPr>
            <a:r>
              <a:rPr b="0" lang="en-GB" sz="1400" spc="-1" strike="noStrike">
                <a:solidFill>
                  <a:srgbClr val="002060"/>
                </a:solidFill>
                <a:latin typeface="Aptos"/>
              </a:rPr>
              <a:t>WHtR is easy to calculate and, alongside waist circumference, may serve as an additional diagnostic tool for MASLD.</a:t>
            </a:r>
            <a:endParaRPr b="0" lang="ru-RU" sz="1400" spc="-1" strike="noStrike">
              <a:solidFill>
                <a:srgbClr val="000000"/>
              </a:solidFill>
              <a:latin typeface="Arial"/>
            </a:endParaRPr>
          </a:p>
        </p:txBody>
      </p:sp>
      <p:sp>
        <p:nvSpPr>
          <p:cNvPr id="83" name="Rectangle: Rounded Corners 32"/>
          <p:cNvSpPr/>
          <p:nvPr/>
        </p:nvSpPr>
        <p:spPr>
          <a:xfrm>
            <a:off x="126720" y="52560"/>
            <a:ext cx="11920320" cy="824400"/>
          </a:xfrm>
          <a:prstGeom prst="roundRect">
            <a:avLst>
              <a:gd name="adj" fmla="val 16667"/>
            </a:avLst>
          </a:prstGeom>
          <a:noFill/>
          <a:ln>
            <a:solidFill>
              <a:srgbClr val="196b24"/>
            </a:solidFill>
          </a:ln>
        </p:spPr>
        <p:style>
          <a:lnRef idx="2">
            <a:schemeClr val="accent3"/>
          </a:lnRef>
          <a:fillRef idx="1">
            <a:schemeClr val="lt1"/>
          </a:fillRef>
          <a:effectRef idx="0">
            <a:schemeClr val="accent3"/>
          </a:effectRef>
          <a:fontRef idx="minor"/>
        </p:style>
        <p:txBody>
          <a:bodyPr lIns="90000" rIns="90000" tIns="45000" bIns="45000" anchor="ctr">
            <a:noAutofit/>
          </a:bodyPr>
          <a:p>
            <a:pPr algn="ctr" defTabSz="914400">
              <a:lnSpc>
                <a:spcPct val="100000"/>
              </a:lnSpc>
            </a:pPr>
            <a:endParaRPr b="0" lang="en-GB" sz="1800" spc="-1" strike="noStrike">
              <a:solidFill>
                <a:schemeClr val="dk1"/>
              </a:solidFill>
              <a:latin typeface="Aptos"/>
            </a:endParaRPr>
          </a:p>
        </p:txBody>
      </p:sp>
      <p:sp>
        <p:nvSpPr>
          <p:cNvPr id="84" name="TextBox 39"/>
          <p:cNvSpPr/>
          <p:nvPr/>
        </p:nvSpPr>
        <p:spPr>
          <a:xfrm>
            <a:off x="457200" y="71280"/>
            <a:ext cx="11020680" cy="820800"/>
          </a:xfrm>
          <a:prstGeom prst="rect">
            <a:avLst/>
          </a:prstGeom>
          <a:noFill/>
          <a:ln w="0">
            <a:noFill/>
          </a:ln>
        </p:spPr>
        <p:style>
          <a:lnRef idx="0"/>
          <a:fillRef idx="0"/>
          <a:effectRef idx="0"/>
          <a:fontRef idx="minor"/>
        </p:style>
        <p:txBody>
          <a:bodyPr lIns="90000" rIns="90000" tIns="45000" bIns="45000" anchor="t">
            <a:spAutoFit/>
          </a:bodyPr>
          <a:p>
            <a:pPr algn="ctr" defTabSz="914400">
              <a:lnSpc>
                <a:spcPct val="100000"/>
              </a:lnSpc>
            </a:pPr>
            <a:r>
              <a:rPr b="1" lang="en-GB" sz="1600" spc="-1" strike="noStrike" cap="all">
                <a:solidFill>
                  <a:srgbClr val="002060"/>
                </a:solidFill>
                <a:latin typeface="Aptos"/>
              </a:rPr>
              <a:t>APPLICATION OF ANTHROPOMETRIC INDICES IN STEATOTIC LIVER DISEASE</a:t>
            </a:r>
            <a:endParaRPr b="0" lang="ru-RU" sz="1600" spc="-1" strike="noStrike">
              <a:solidFill>
                <a:srgbClr val="000000"/>
              </a:solidFill>
              <a:latin typeface="Arial"/>
            </a:endParaRPr>
          </a:p>
          <a:p>
            <a:pPr algn="ctr" defTabSz="914400">
              <a:lnSpc>
                <a:spcPct val="100000"/>
              </a:lnSpc>
            </a:pPr>
            <a:r>
              <a:rPr b="1" lang="en-GB" sz="1600" spc="-1" strike="noStrike" cap="all">
                <a:solidFill>
                  <a:srgbClr val="002060"/>
                </a:solidFill>
                <a:latin typeface="Aptos"/>
              </a:rPr>
              <a:t> </a:t>
            </a:r>
            <a:r>
              <a:rPr b="1" lang="ro-RO" sz="1600" spc="-1" strike="noStrike">
                <a:solidFill>
                  <a:srgbClr val="002060"/>
                </a:solidFill>
                <a:latin typeface="Aptos"/>
              </a:rPr>
              <a:t>Berezovscaia Elena</a:t>
            </a:r>
            <a:r>
              <a:rPr b="1" lang="en-GB" sz="1600" spc="-1" strike="noStrike">
                <a:solidFill>
                  <a:srgbClr val="002060"/>
                </a:solidFill>
                <a:latin typeface="Aptos"/>
              </a:rPr>
              <a:t>; </a:t>
            </a:r>
            <a:r>
              <a:rPr b="1" lang="en-US" sz="1600" spc="-1" strike="noStrike">
                <a:solidFill>
                  <a:srgbClr val="002060"/>
                </a:solidFill>
                <a:latin typeface="Aptos"/>
              </a:rPr>
              <a:t>Golovatiuc Liudmila</a:t>
            </a:r>
            <a:r>
              <a:rPr b="1" lang="en-GB" sz="1600" spc="-1" strike="noStrike">
                <a:solidFill>
                  <a:srgbClr val="002060"/>
                </a:solidFill>
                <a:latin typeface="Aptos"/>
              </a:rPr>
              <a:t>; </a:t>
            </a:r>
            <a:r>
              <a:rPr b="1" lang="en-US" sz="1600" spc="-1" strike="noStrike">
                <a:solidFill>
                  <a:srgbClr val="002060"/>
                </a:solidFill>
                <a:latin typeface="Aptos"/>
              </a:rPr>
              <a:t>Lupasco Iulianna</a:t>
            </a:r>
            <a:endParaRPr b="0" lang="ru-RU" sz="1600" spc="-1" strike="noStrike">
              <a:solidFill>
                <a:srgbClr val="000000"/>
              </a:solidFill>
              <a:latin typeface="Arial"/>
            </a:endParaRPr>
          </a:p>
          <a:p>
            <a:pPr algn="ctr" defTabSz="914400">
              <a:lnSpc>
                <a:spcPct val="100000"/>
              </a:lnSpc>
            </a:pPr>
            <a:r>
              <a:rPr b="0" i="1" lang="en-GB" sz="1600" spc="-1" strike="noStrike">
                <a:solidFill>
                  <a:srgbClr val="002060"/>
                </a:solidFill>
                <a:latin typeface="Aptos"/>
              </a:rPr>
              <a:t>Laboratory of Gastroenterology, </a:t>
            </a:r>
            <a:r>
              <a:rPr b="0" i="1" lang="en-US" sz="1600" spc="-1" strike="noStrike">
                <a:solidFill>
                  <a:srgbClr val="002060"/>
                </a:solidFill>
                <a:latin typeface="Aptos"/>
              </a:rPr>
              <a:t>Nicolae Testemitanu State University of Medicine and Pharmacy, Republic of Moldova</a:t>
            </a:r>
            <a:endParaRPr b="0" lang="ru-RU" sz="1600" spc="-1" strike="noStrike">
              <a:solidFill>
                <a:srgbClr val="000000"/>
              </a:solidFill>
              <a:latin typeface="Arial"/>
            </a:endParaRPr>
          </a:p>
        </p:txBody>
      </p:sp>
      <p:sp>
        <p:nvSpPr>
          <p:cNvPr id="85" name="TextBox 41"/>
          <p:cNvSpPr/>
          <p:nvPr/>
        </p:nvSpPr>
        <p:spPr>
          <a:xfrm>
            <a:off x="190440" y="1243800"/>
            <a:ext cx="11810880" cy="735120"/>
          </a:xfrm>
          <a:prstGeom prst="rect">
            <a:avLst/>
          </a:prstGeom>
          <a:noFill/>
          <a:ln w="0">
            <a:noFill/>
          </a:ln>
        </p:spPr>
        <p:style>
          <a:lnRef idx="0"/>
          <a:fillRef idx="0"/>
          <a:effectRef idx="0"/>
          <a:fontRef idx="minor"/>
        </p:style>
        <p:txBody>
          <a:bodyPr lIns="90000" rIns="90000" tIns="45000" bIns="45000" anchor="t">
            <a:spAutoFit/>
          </a:bodyPr>
          <a:p>
            <a:pPr algn="just" defTabSz="914400">
              <a:lnSpc>
                <a:spcPct val="100000"/>
              </a:lnSpc>
              <a:spcAft>
                <a:spcPts val="400"/>
              </a:spcAft>
            </a:pPr>
            <a:r>
              <a:rPr b="0" lang="en-GB" sz="1300" spc="-1" strike="noStrike">
                <a:solidFill>
                  <a:srgbClr val="002060"/>
                </a:solidFill>
                <a:latin typeface="Aptos"/>
                <a:ea typeface="Calibri"/>
              </a:rPr>
              <a:t>Metabolic dysfunction-associated steatotic liver disease (MASLD) represents one of the most important issues in contemporary medicine. Since an elevated body mass index (BMI) is not always observed in MASLD, other anthropometric indicators should also be used for diagnostic purposes.</a:t>
            </a:r>
            <a:endParaRPr b="0" lang="ru-RU" sz="1300" spc="-1" strike="noStrike">
              <a:solidFill>
                <a:srgbClr val="000000"/>
              </a:solidFill>
              <a:latin typeface="Arial"/>
            </a:endParaRPr>
          </a:p>
          <a:p>
            <a:pPr algn="just" defTabSz="914400">
              <a:lnSpc>
                <a:spcPct val="100000"/>
              </a:lnSpc>
              <a:spcAft>
                <a:spcPts val="400"/>
              </a:spcAft>
            </a:pPr>
            <a:r>
              <a:rPr b="1" lang="ro-RO" sz="1300" spc="-1" strike="noStrike">
                <a:solidFill>
                  <a:srgbClr val="002060"/>
                </a:solidFill>
                <a:latin typeface="Aptos"/>
                <a:ea typeface="Calibri"/>
              </a:rPr>
              <a:t>The aim of this study</a:t>
            </a:r>
            <a:r>
              <a:rPr b="0" lang="ro-RO" sz="1300" spc="-1" strike="noStrike">
                <a:solidFill>
                  <a:srgbClr val="002060"/>
                </a:solidFill>
                <a:latin typeface="Aptos"/>
                <a:ea typeface="Calibri"/>
              </a:rPr>
              <a:t> </a:t>
            </a:r>
            <a:r>
              <a:rPr b="0" lang="en-GB" sz="1300" spc="-1" strike="noStrike">
                <a:solidFill>
                  <a:srgbClr val="002060"/>
                </a:solidFill>
                <a:latin typeface="Aptos"/>
                <a:ea typeface="Calibri"/>
              </a:rPr>
              <a:t>was to investigate the waist-to-height ratio (WHtR) as an indicator of fat distribution in MASLD.</a:t>
            </a:r>
            <a:endParaRPr b="0" lang="ru-RU" sz="1300" spc="-1" strike="noStrike">
              <a:solidFill>
                <a:srgbClr val="000000"/>
              </a:solidFill>
              <a:latin typeface="Arial"/>
            </a:endParaRPr>
          </a:p>
        </p:txBody>
      </p:sp>
      <p:sp>
        <p:nvSpPr>
          <p:cNvPr id="86" name="TextBox 46"/>
          <p:cNvSpPr/>
          <p:nvPr/>
        </p:nvSpPr>
        <p:spPr>
          <a:xfrm>
            <a:off x="312120" y="2268000"/>
            <a:ext cx="5164560" cy="167436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lang="en-GB" sz="1300" spc="-1" strike="noStrike">
                <a:solidFill>
                  <a:srgbClr val="002060"/>
                </a:solidFill>
                <a:latin typeface="Aptos"/>
                <a:ea typeface="Calibri"/>
              </a:rPr>
              <a:t>WHtR was assessed in 59 adults diagnosed with MASLD (23 men and 36 women), with a mean age of 57.4 years. </a:t>
            </a:r>
            <a:endParaRPr b="0" lang="ru-RU" sz="1300" spc="-1" strike="noStrike">
              <a:solidFill>
                <a:srgbClr val="000000"/>
              </a:solidFill>
              <a:latin typeface="Arial"/>
            </a:endParaRPr>
          </a:p>
          <a:p>
            <a:pPr defTabSz="914400">
              <a:lnSpc>
                <a:spcPct val="100000"/>
              </a:lnSpc>
            </a:pPr>
            <a:r>
              <a:rPr b="0" lang="en-GB" sz="1300" spc="-1" strike="noStrike">
                <a:solidFill>
                  <a:srgbClr val="002060"/>
                </a:solidFill>
                <a:latin typeface="Aptos"/>
                <a:ea typeface="Calibri"/>
              </a:rPr>
              <a:t>The participants were stratified into four groups according to BMI: </a:t>
            </a:r>
            <a:endParaRPr b="0" lang="ru-RU" sz="1300" spc="-1" strike="noStrike">
              <a:solidFill>
                <a:srgbClr val="000000"/>
              </a:solidFill>
              <a:latin typeface="Arial"/>
            </a:endParaRPr>
          </a:p>
          <a:p>
            <a:pPr marL="285840" indent="-285840" defTabSz="914400">
              <a:lnSpc>
                <a:spcPct val="100000"/>
              </a:lnSpc>
              <a:buClr>
                <a:srgbClr val="002060"/>
              </a:buClr>
              <a:buFont typeface="Arial"/>
              <a:buChar char="•"/>
            </a:pPr>
            <a:r>
              <a:rPr b="0" lang="en-GB" sz="1300" spc="-1" strike="noStrike">
                <a:solidFill>
                  <a:srgbClr val="002060"/>
                </a:solidFill>
                <a:latin typeface="Aptos"/>
                <a:ea typeface="Calibri"/>
              </a:rPr>
              <a:t>group 1 comprised 4 subjects with BMI &lt; 25 kg/m²; </a:t>
            </a:r>
            <a:endParaRPr b="0" lang="ru-RU" sz="1300" spc="-1" strike="noStrike">
              <a:solidFill>
                <a:srgbClr val="000000"/>
              </a:solidFill>
              <a:latin typeface="Arial"/>
            </a:endParaRPr>
          </a:p>
          <a:p>
            <a:pPr marL="285840" indent="-285840" defTabSz="914400">
              <a:lnSpc>
                <a:spcPct val="100000"/>
              </a:lnSpc>
              <a:buClr>
                <a:srgbClr val="002060"/>
              </a:buClr>
              <a:buFont typeface="Arial"/>
              <a:buChar char="•"/>
            </a:pPr>
            <a:r>
              <a:rPr b="0" lang="en-GB" sz="1300" spc="-1" strike="noStrike">
                <a:solidFill>
                  <a:srgbClr val="002060"/>
                </a:solidFill>
                <a:latin typeface="Aptos"/>
                <a:ea typeface="Calibri"/>
              </a:rPr>
              <a:t>group 2 - 22 subjects with BMI 25-29.99 kg/m²; </a:t>
            </a:r>
            <a:endParaRPr b="0" lang="ru-RU" sz="1300" spc="-1" strike="noStrike">
              <a:solidFill>
                <a:srgbClr val="000000"/>
              </a:solidFill>
              <a:latin typeface="Arial"/>
            </a:endParaRPr>
          </a:p>
          <a:p>
            <a:pPr marL="285840" indent="-285840" defTabSz="914400">
              <a:lnSpc>
                <a:spcPct val="100000"/>
              </a:lnSpc>
              <a:buClr>
                <a:srgbClr val="002060"/>
              </a:buClr>
              <a:buFont typeface="Arial"/>
              <a:buChar char="•"/>
            </a:pPr>
            <a:r>
              <a:rPr b="0" lang="en-GB" sz="1300" spc="-1" strike="noStrike">
                <a:solidFill>
                  <a:srgbClr val="002060"/>
                </a:solidFill>
                <a:latin typeface="Aptos"/>
                <a:ea typeface="Calibri"/>
              </a:rPr>
              <a:t>group 3 - 23 subjects with BMI 30-34.99 kg/m²; and </a:t>
            </a:r>
            <a:endParaRPr b="0" lang="ru-RU" sz="1300" spc="-1" strike="noStrike">
              <a:solidFill>
                <a:srgbClr val="000000"/>
              </a:solidFill>
              <a:latin typeface="Arial"/>
            </a:endParaRPr>
          </a:p>
          <a:p>
            <a:pPr marL="285840" indent="-285840" defTabSz="914400">
              <a:lnSpc>
                <a:spcPct val="100000"/>
              </a:lnSpc>
              <a:buClr>
                <a:srgbClr val="002060"/>
              </a:buClr>
              <a:buFont typeface="Arial"/>
              <a:buChar char="•"/>
            </a:pPr>
            <a:r>
              <a:rPr b="0" lang="en-GB" sz="1300" spc="-1" strike="noStrike">
                <a:solidFill>
                  <a:srgbClr val="002060"/>
                </a:solidFill>
                <a:latin typeface="Aptos"/>
                <a:ea typeface="Calibri"/>
              </a:rPr>
              <a:t>group 4 - 9 subjects with BMI &gt; 35 kg/m². </a:t>
            </a:r>
            <a:endParaRPr b="0" lang="ru-RU" sz="1300" spc="-1" strike="noStrike">
              <a:solidFill>
                <a:srgbClr val="000000"/>
              </a:solidFill>
              <a:latin typeface="Arial"/>
            </a:endParaRPr>
          </a:p>
        </p:txBody>
      </p:sp>
      <p:sp>
        <p:nvSpPr>
          <p:cNvPr id="87" name="TextBox 48"/>
          <p:cNvSpPr/>
          <p:nvPr/>
        </p:nvSpPr>
        <p:spPr>
          <a:xfrm>
            <a:off x="5581440" y="2162520"/>
            <a:ext cx="6394320" cy="1718640"/>
          </a:xfrm>
          <a:prstGeom prst="rect">
            <a:avLst/>
          </a:prstGeom>
          <a:blipFill rotWithShape="0">
            <a:blip r:embed="rId1"/>
            <a:srcRect/>
            <a:stretch/>
          </a:blipFill>
          <a:ln w="0">
            <a:noFill/>
          </a:ln>
        </p:spPr>
        <p:style>
          <a:lnRef idx="0"/>
          <a:fillRef idx="0"/>
          <a:effectRef idx="0"/>
          <a:fontRef idx="minor"/>
        </p:style>
        <p:txBody>
          <a:bodyPr lIns="90000" rIns="90000" tIns="45000" bIns="45000" anchor="t">
            <a:noAutofit/>
          </a:bodyPr>
          <a:p>
            <a:pPr defTabSz="914400">
              <a:lnSpc>
                <a:spcPct val="100000"/>
              </a:lnSpc>
            </a:pPr>
            <a:r>
              <a:rPr b="0" lang="en-GB" sz="1800" spc="-1" strike="noStrike">
                <a:solidFill>
                  <a:srgbClr val="ffffff">
                    <a:alpha val="1000"/>
                  </a:srgbClr>
                </a:solidFill>
                <a:latin typeface="Aptos"/>
              </a:rPr>
              <a:t> </a:t>
            </a:r>
            <a:endParaRPr b="0" lang="ru-RU" sz="1800" spc="-1" strike="noStrike">
              <a:solidFill>
                <a:srgbClr val="000000"/>
              </a:solidFill>
              <a:latin typeface="Arial"/>
            </a:endParaRPr>
          </a:p>
        </p:txBody>
      </p:sp>
      <p:sp>
        <p:nvSpPr>
          <p:cNvPr id="88" name="TextBox 53"/>
          <p:cNvSpPr/>
          <p:nvPr/>
        </p:nvSpPr>
        <p:spPr>
          <a:xfrm>
            <a:off x="167760" y="4338360"/>
            <a:ext cx="5128200" cy="1674360"/>
          </a:xfrm>
          <a:prstGeom prst="rect">
            <a:avLst/>
          </a:prstGeom>
          <a:noFill/>
          <a:ln w="0">
            <a:noFill/>
          </a:ln>
        </p:spPr>
        <p:style>
          <a:lnRef idx="0"/>
          <a:fillRef idx="0"/>
          <a:effectRef idx="0"/>
          <a:fontRef idx="minor"/>
        </p:style>
        <p:txBody>
          <a:bodyPr lIns="90000" rIns="90000" tIns="45000" bIns="45000" anchor="t">
            <a:spAutoFit/>
          </a:bodyPr>
          <a:p>
            <a:pPr algn="just" defTabSz="914400">
              <a:lnSpc>
                <a:spcPct val="100000"/>
              </a:lnSpc>
              <a:spcAft>
                <a:spcPts val="799"/>
              </a:spcAft>
            </a:pPr>
            <a:r>
              <a:rPr b="1" lang="ro-RO" sz="1300" spc="-1" strike="noStrike">
                <a:solidFill>
                  <a:srgbClr val="002060"/>
                </a:solidFill>
                <a:latin typeface="Aptos"/>
                <a:ea typeface="Calibri"/>
              </a:rPr>
              <a:t>Results.</a:t>
            </a:r>
            <a:r>
              <a:rPr b="0" lang="ro-RO" sz="1300" spc="-1" strike="noStrike">
                <a:solidFill>
                  <a:srgbClr val="002060"/>
                </a:solidFill>
                <a:latin typeface="Aptos"/>
                <a:ea typeface="Calibri"/>
              </a:rPr>
              <a:t> </a:t>
            </a:r>
            <a:r>
              <a:rPr b="0" lang="en-GB" sz="1300" spc="-1" strike="noStrike">
                <a:solidFill>
                  <a:srgbClr val="002060"/>
                </a:solidFill>
                <a:latin typeface="Aptos"/>
                <a:ea typeface="Calibri"/>
              </a:rPr>
              <a:t>WHtR was 0.51 ± 0.04 in group 1, 0.58 ± 0.01 in group 2, 0.64 ± 0.01 in group 3, and 0.68 ± 0.01 in group 4. The differences between all groups were statistically significant at a confidence level above 95% (p &lt; 0.05). Thus, WHtR exceeded the cutoff value in all groups with hepatic steatosis. In addition, WHtR increased with increasing BMI, and this index may serve as an additional diagnostic tool for MASLD, especially in patients with normal or borderline BMI.</a:t>
            </a:r>
            <a:endParaRPr b="0" lang="ru-RU" sz="1300" spc="-1" strike="noStrike">
              <a:solidFill>
                <a:srgbClr val="000000"/>
              </a:solidFill>
              <a:latin typeface="Arial"/>
            </a:endParaRPr>
          </a:p>
        </p:txBody>
      </p:sp>
      <p:pic>
        <p:nvPicPr>
          <p:cNvPr id="89" name="Диаграмма 54" descr=""/>
          <p:cNvPicPr/>
          <p:nvPr/>
        </p:nvPicPr>
        <p:blipFill>
          <a:blip r:embed="rId2"/>
          <a:stretch/>
        </p:blipFill>
        <p:spPr>
          <a:xfrm>
            <a:off x="5296320" y="3971520"/>
            <a:ext cx="3306600" cy="2129760"/>
          </a:xfrm>
          <a:prstGeom prst="rect">
            <a:avLst/>
          </a:prstGeom>
          <a:ln w="0">
            <a:noFill/>
          </a:ln>
        </p:spPr>
      </p:pic>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Тема Office">
  <a:themeElements>
    <a:clrScheme name="Стандартная">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Стандартная">
      <a:majorFont>
        <a:latin typeface="Aptos Display" panose="02110004020202020204" pitchFamily="0" charset="1"/>
        <a:ea typeface=""/>
        <a:cs typeface=""/>
      </a:majorFont>
      <a:minorFont>
        <a:latin typeface="Aptos" panose="0211000402020202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12700" cap="flat" cmpd="sng" algn="ctr">
          <a:prstDash val="solid"/>
          <a:miter lim="800000"/>
        </a:ln>
        <a:ln w="19050" cap="flat" cmpd="sng" algn="ctr">
          <a:prstDash val="solid"/>
          <a:miter lim="800000"/>
        </a:ln>
        <a:ln w="254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2.xml><?xml version="1.0" encoding="utf-8"?>
<a:theme xmlns:a="http://schemas.openxmlformats.org/drawingml/2006/main" xmlns:r="http://schemas.openxmlformats.org/officeDocument/2006/relationships" name="Тема Office">
  <a:themeElements>
    <a:clrScheme name="Стандартная">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Стандартная">
      <a:majorFont>
        <a:latin typeface="Aptos Display" panose="02110004020202020204" pitchFamily="0" charset="1"/>
        <a:ea typeface=""/>
        <a:cs typeface=""/>
      </a:majorFont>
      <a:minorFont>
        <a:latin typeface="Aptos" panose="0211000402020202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12700" cap="flat" cmpd="sng" algn="ctr">
          <a:prstDash val="solid"/>
          <a:miter lim="800000"/>
        </a:ln>
        <a:ln w="19050" cap="flat" cmpd="sng" algn="ctr">
          <a:prstDash val="solid"/>
          <a:miter lim="800000"/>
        </a:ln>
        <a:ln w="254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3.xml><?xml version="1.0" encoding="utf-8"?>
<a:theme xmlns:a="http://schemas.openxmlformats.org/drawingml/2006/main" xmlns:r="http://schemas.openxmlformats.org/officeDocument/2006/relationships" name="Тема Office">
  <a:themeElements>
    <a:clrScheme name="Стандартная">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Стандартная">
      <a:majorFont>
        <a:latin typeface="Aptos Display" panose="02110004020202020204" pitchFamily="0" charset="1"/>
        <a:ea typeface=""/>
        <a:cs typeface=""/>
      </a:majorFont>
      <a:minorFont>
        <a:latin typeface="Aptos" panose="0211000402020202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12700" cap="flat" cmpd="sng" algn="ctr">
          <a:prstDash val="solid"/>
          <a:miter lim="800000"/>
        </a:ln>
        <a:ln w="19050" cap="flat" cmpd="sng" algn="ctr">
          <a:prstDash val="solid"/>
          <a:miter lim="800000"/>
        </a:ln>
        <a:ln w="254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4.xml><?xml version="1.0" encoding="utf-8"?>
<a:theme xmlns:a="http://schemas.openxmlformats.org/drawingml/2006/main" xmlns:r="http://schemas.openxmlformats.org/officeDocument/2006/relationships" name="Тема Office">
  <a:themeElements>
    <a:clrScheme name="Стандартная">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Стандартная">
      <a:majorFont>
        <a:latin typeface="Aptos Display" panose="02110004020202020204" pitchFamily="0" charset="1"/>
        <a:ea typeface=""/>
        <a:cs typeface=""/>
      </a:majorFont>
      <a:minorFont>
        <a:latin typeface="Aptos" panose="0211000402020202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12700" cap="flat" cmpd="sng" algn="ctr">
          <a:prstDash val="solid"/>
          <a:miter lim="800000"/>
        </a:ln>
        <a:ln w="19050" cap="flat" cmpd="sng" algn="ctr">
          <a:prstDash val="solid"/>
          <a:miter lim="800000"/>
        </a:ln>
        <a:ln w="254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5.xml><?xml version="1.0" encoding="utf-8"?>
<a:theme xmlns:a="http://schemas.openxmlformats.org/drawingml/2006/main" xmlns:r="http://schemas.openxmlformats.org/officeDocument/2006/relationships" name="Тема Office">
  <a:themeElements>
    <a:clrScheme name="Стандартная">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Стандартная">
      <a:majorFont>
        <a:latin typeface="Aptos Display" panose="02110004020202020204" pitchFamily="0" charset="1"/>
        <a:ea typeface=""/>
        <a:cs typeface=""/>
      </a:majorFont>
      <a:minorFont>
        <a:latin typeface="Aptos" panose="0211000402020202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12700" cap="flat" cmpd="sng" algn="ctr">
          <a:prstDash val="solid"/>
          <a:miter lim="800000"/>
        </a:ln>
        <a:ln w="19050" cap="flat" cmpd="sng" algn="ctr">
          <a:prstDash val="solid"/>
          <a:miter lim="800000"/>
        </a:ln>
        <a:ln w="254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6.xml><?xml version="1.0" encoding="utf-8"?>
<a:theme xmlns:a="http://schemas.openxmlformats.org/drawingml/2006/main" xmlns:r="http://schemas.openxmlformats.org/officeDocument/2006/relationships" name="Тема Office">
  <a:themeElements>
    <a:clrScheme name="Стандартная">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Стандартная">
      <a:majorFont>
        <a:latin typeface="Aptos Display" panose="02110004020202020204" pitchFamily="0" charset="1"/>
        <a:ea typeface=""/>
        <a:cs typeface=""/>
      </a:majorFont>
      <a:minorFont>
        <a:latin typeface="Aptos" panose="0211000402020202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12700" cap="flat" cmpd="sng" algn="ctr">
          <a:prstDash val="solid"/>
          <a:miter lim="800000"/>
        </a:ln>
        <a:ln w="19050" cap="flat" cmpd="sng" algn="ctr">
          <a:prstDash val="solid"/>
          <a:miter lim="800000"/>
        </a:ln>
        <a:ln w="254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7.xml><?xml version="1.0" encoding="utf-8"?>
<a:theme xmlns:a="http://schemas.openxmlformats.org/drawingml/2006/main" xmlns:r="http://schemas.openxmlformats.org/officeDocument/2006/relationships" name="Тема Office">
  <a:themeElements>
    <a:clrScheme name="Стандартная">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Стандартная">
      <a:majorFont>
        <a:latin typeface="Aptos Display" panose="02110004020202020204" pitchFamily="0" charset="1"/>
        <a:ea typeface=""/>
        <a:cs typeface=""/>
      </a:majorFont>
      <a:minorFont>
        <a:latin typeface="Aptos" panose="0211000402020202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12700" cap="flat" cmpd="sng" algn="ctr">
          <a:prstDash val="solid"/>
          <a:miter lim="800000"/>
        </a:ln>
        <a:ln w="19050" cap="flat" cmpd="sng" algn="ctr">
          <a:prstDash val="solid"/>
          <a:miter lim="800000"/>
        </a:ln>
        <a:ln w="254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8.xml><?xml version="1.0" encoding="utf-8"?>
<a:theme xmlns:a="http://schemas.openxmlformats.org/drawingml/2006/main" xmlns:r="http://schemas.openxmlformats.org/officeDocument/2006/relationships" name="Тема Office">
  <a:themeElements>
    <a:clrScheme name="Стандартная">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Стандартная">
      <a:majorFont>
        <a:latin typeface="Aptos Display" panose="02110004020202020204" pitchFamily="0" charset="1"/>
        <a:ea typeface=""/>
        <a:cs typeface=""/>
      </a:majorFont>
      <a:minorFont>
        <a:latin typeface="Aptos" panose="0211000402020202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12700" cap="flat" cmpd="sng" algn="ctr">
          <a:prstDash val="solid"/>
          <a:miter lim="800000"/>
        </a:ln>
        <a:ln w="19050" cap="flat" cmpd="sng" algn="ctr">
          <a:prstDash val="solid"/>
          <a:miter lim="800000"/>
        </a:ln>
        <a:ln w="254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9.xml><?xml version="1.0" encoding="utf-8"?>
<a:theme xmlns:a="http://schemas.openxmlformats.org/drawingml/2006/main" xmlns:r="http://schemas.openxmlformats.org/officeDocument/2006/relationships" name="Тема Office">
  <a:themeElements>
    <a:clrScheme name="Стандартная">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Стандартная">
      <a:majorFont>
        <a:latin typeface="Aptos Display" panose="02110004020202020204" pitchFamily="0" charset="1"/>
        <a:ea typeface=""/>
        <a:cs typeface=""/>
      </a:majorFont>
      <a:minorFont>
        <a:latin typeface="Aptos" panose="0211000402020202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12700" cap="flat" cmpd="sng" algn="ctr">
          <a:prstDash val="solid"/>
          <a:miter lim="800000"/>
        </a:ln>
        <a:ln w="19050" cap="flat" cmpd="sng" algn="ctr">
          <a:prstDash val="solid"/>
          <a:miter lim="800000"/>
        </a:ln>
        <a:ln w="254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10.xml><?xml version="1.0" encoding="utf-8"?>
<a:theme xmlns:a="http://schemas.openxmlformats.org/drawingml/2006/main" xmlns:r="http://schemas.openxmlformats.org/officeDocument/2006/relationships" name="Тема Office">
  <a:themeElements>
    <a:clrScheme name="Стандартная">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Стандартная">
      <a:majorFont>
        <a:latin typeface="Aptos Display" panose="02110004020202020204" pitchFamily="0" charset="1"/>
        <a:ea typeface=""/>
        <a:cs typeface=""/>
      </a:majorFont>
      <a:minorFont>
        <a:latin typeface="Aptos" panose="0211000402020202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12700" cap="flat" cmpd="sng" algn="ctr">
          <a:prstDash val="solid"/>
          <a:miter lim="800000"/>
        </a:ln>
        <a:ln w="19050" cap="flat" cmpd="sng" algn="ctr">
          <a:prstDash val="solid"/>
          <a:miter lim="800000"/>
        </a:ln>
        <a:ln w="254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11.xml><?xml version="1.0" encoding="utf-8"?>
<a:theme xmlns:a="http://schemas.openxmlformats.org/drawingml/2006/main" xmlns:r="http://schemas.openxmlformats.org/officeDocument/2006/relationships" name="Тема Office">
  <a:themeElements>
    <a:clrScheme name="Стандартная">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Стандартная">
      <a:majorFont>
        <a:latin typeface="Aptos Display" panose="02110004020202020204" pitchFamily="0" charset="1"/>
        <a:ea typeface=""/>
        <a:cs typeface=""/>
      </a:majorFont>
      <a:minorFont>
        <a:latin typeface="Aptos" panose="02110004020202020204" pitchFamily="0" charset="1"/>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l="0" t="0" r="0" b="0"/>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l="0" t="0" r="0" b="0"/>
        </a:gradFill>
      </a:fillStyleLst>
      <a:lnStyleLst>
        <a:ln w="12700" cap="flat" cmpd="sng" algn="ctr">
          <a:prstDash val="solid"/>
          <a:miter lim="800000"/>
        </a:ln>
        <a:ln w="19050" cap="flat" cmpd="sng" algn="ctr">
          <a:prstDash val="solid"/>
          <a:miter lim="800000"/>
        </a:ln>
        <a:ln w="2540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66</TotalTime>
  <Application>LibreOffice/24.2.7.2$Linux_X86_64 LibreOffice_project/420$Build-2</Application>
  <AppVersion>15.0000</AppVersion>
  <Words>476</Words>
  <Paragraphs>28</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2026-09-13T10:18:48Z</dcterms:created>
  <dc:creator>Natalia Nichitina</dc:creator>
  <dc:description/>
  <dc:language>ru-RU</dc:language>
  <cp:lastModifiedBy/>
  <dcterms:modified xsi:type="dcterms:W3CDTF">2026-09-17T16:14:59Z</dcterms:modified>
  <cp:revision>2</cp:revision>
  <dc:subject/>
  <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Format">
    <vt:lpwstr>Широкоэкранный</vt:lpwstr>
  </property>
  <property fmtid="{D5CDD505-2E9C-101B-9397-08002B2CF9AE}" pid="3" name="Slides">
    <vt:i4>1</vt:i4>
  </property>
</Properties>
</file>