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presentation.xml" ContentType="application/vnd.openxmlformats-officedocument.presentationml.presentation.main+xml"/>
  <Override PartName="/ppt/slideMasters/_rels/slideMaster11.xml.rels" ContentType="application/vnd.openxmlformats-package.relationships+xml"/>
  <Override PartName="/ppt/slideMasters/_rels/slideMaster5.xml.rels" ContentType="application/vnd.openxmlformats-package.relationships+xml"/>
  <Override PartName="/ppt/slideMasters/_rels/slideMaster10.xml.rels" ContentType="application/vnd.openxmlformats-package.relationships+xml"/>
  <Override PartName="/ppt/slideMasters/_rels/slideMaster4.xml.rels" ContentType="application/vnd.openxmlformats-package.relationships+xml"/>
  <Override PartName="/ppt/slideMasters/_rels/slideMaster9.xml.rels" ContentType="application/vnd.openxmlformats-package.relationships+xml"/>
  <Override PartName="/ppt/slideMasters/_rels/slideMaster8.xml.rels" ContentType="application/vnd.openxmlformats-package.relationships+xml"/>
  <Override PartName="/ppt/slideMasters/_rels/slideMaster7.xml.rels" ContentType="application/vnd.openxmlformats-package.relationships+xml"/>
  <Override PartName="/ppt/slideMasters/_rels/slideMaster6.xml.rels" ContentType="application/vnd.openxmlformats-package.relationships+xml"/>
  <Override PartName="/ppt/slideMasters/_rels/slideMaster3.xml.rels" ContentType="application/vnd.openxmlformats-package.relationships+xml"/>
  <Override PartName="/ppt/slideMasters/_rels/slideMaster2.xml.rels" ContentType="application/vnd.openxmlformats-package.relationships+xml"/>
  <Override PartName="/ppt/slideMasters/_rels/slideMaster1.xml.rels" ContentType="application/vnd.openxmlformats-package.relationship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presProps.xml" ContentType="application/vnd.openxmlformats-officedocument.presentationml.presProps+xml"/>
  <Override PartName="/ppt/theme/theme1.xml" ContentType="application/vnd.openxmlformats-officedocument.theme+xml"/>
  <Override PartName="/ppt/theme/theme1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slideLayouts/_rels/slideLayout9.xml.rels" ContentType="application/vnd.openxmlformats-package.relationships+xml"/>
  <Override PartName="/ppt/slideLayouts/_rels/slideLayout8.xml.rels" ContentType="application/vnd.openxmlformats-package.relationships+xml"/>
  <Override PartName="/ppt/slideLayouts/_rels/slideLayout7.xml.rels" ContentType="application/vnd.openxmlformats-package.relationships+xml"/>
  <Override PartName="/ppt/slideLayouts/_rels/slideLayout11.xml.rels" ContentType="application/vnd.openxmlformats-package.relationships+xml"/>
  <Override PartName="/ppt/slideLayouts/_rels/slideLayout3.xml.rels" ContentType="application/vnd.openxmlformats-package.relationships+xml"/>
  <Override PartName="/ppt/slideLayouts/_rels/slideLayout6.xml.rels" ContentType="application/vnd.openxmlformats-package.relationships+xml"/>
  <Override PartName="/ppt/slideLayouts/_rels/slideLayout10.xml.rels" ContentType="application/vnd.openxmlformats-package.relationships+xml"/>
  <Override PartName="/ppt/slideLayouts/_rels/slideLayout2.xml.rels" ContentType="application/vnd.openxmlformats-package.relationships+xml"/>
  <Override PartName="/ppt/slideLayouts/_rels/slideLayout5.xml.rels" ContentType="application/vnd.openxmlformats-package.relationships+xml"/>
  <Override PartName="/ppt/slideLayouts/_rels/slideLayout4.xml.rels" ContentType="application/vnd.openxmlformats-package.relationships+xml"/>
  <Override PartName="/ppt/slideLayouts/_rels/slideLayout1.xml.rels" ContentType="application/vnd.openxmlformats-package.relationship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10.xml" ContentType="application/vnd.openxmlformats-officedocument.presentationml.slideLayout+xml"/>
  <Override PartName="/ppt/slideLayouts/slideLayout6.xml" ContentType="application/vnd.openxmlformats-officedocument.presentationml.slideLayout+xml"/>
  <Override PartName="/ppt/slideLayouts/slideLayout11.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s/_rels/slide1.xml.rels" ContentType="application/vnd.openxmlformats-package.relationships+xml"/>
  <Override PartName="/ppt/slides/slide1.xml" ContentType="application/vnd.openxmlformats-officedocument.presentationml.slide+xml"/>
  <Override PartName="/ppt/_rels/presentation.xml.rels" ContentType="application/vnd.openxmlformats-package.relationships+xml"/>
  <Override PartName="/ppt/media/image1.jpeg" ContentType="image/jpeg"/>
  <Override PartName="/ppt/media/image2.png" ContentType="image/png"/>
  <Override PartName="/ppt/media/image3.png" ContentType="image/pn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50" r:id="rId3"/>
    <p:sldMasterId id="2147483652" r:id="rId4"/>
    <p:sldMasterId id="2147483654" r:id="rId5"/>
    <p:sldMasterId id="2147483656" r:id="rId6"/>
    <p:sldMasterId id="2147483658" r:id="rId7"/>
    <p:sldMasterId id="2147483660" r:id="rId8"/>
    <p:sldMasterId id="2147483662" r:id="rId9"/>
    <p:sldMasterId id="2147483664" r:id="rId10"/>
    <p:sldMasterId id="2147483666" r:id="rId11"/>
    <p:sldMasterId id="2147483668" r:id="rId12"/>
  </p:sldMasterIdLst>
  <p:sldIdLst>
    <p:sldId id="256" r:id="rId13"/>
  </p:sldIdLst>
  <p:sldSz cx="30970538" cy="17419638"/>
  <p:notesSz cx="7559675" cy="10691813"/>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slideMaster" Target="slideMasters/slideMaster4.xml"/><Relationship Id="rId6" Type="http://schemas.openxmlformats.org/officeDocument/2006/relationships/slideMaster" Target="slideMasters/slideMaster5.xml"/><Relationship Id="rId7" Type="http://schemas.openxmlformats.org/officeDocument/2006/relationships/slideMaster" Target="slideMasters/slideMaster6.xml"/><Relationship Id="rId8" Type="http://schemas.openxmlformats.org/officeDocument/2006/relationships/slideMaster" Target="slideMasters/slideMaster7.xml"/><Relationship Id="rId9" Type="http://schemas.openxmlformats.org/officeDocument/2006/relationships/slideMaster" Target="slideMasters/slideMaster8.xml"/><Relationship Id="rId10" Type="http://schemas.openxmlformats.org/officeDocument/2006/relationships/slideMaster" Target="slideMasters/slideMaster9.xml"/><Relationship Id="rId11" Type="http://schemas.openxmlformats.org/officeDocument/2006/relationships/slideMaster" Target="slideMasters/slideMaster10.xml"/><Relationship Id="rId12" Type="http://schemas.openxmlformats.org/officeDocument/2006/relationships/slideMaster" Target="slideMasters/slideMaster11.xml"/><Relationship Id="rId13" Type="http://schemas.openxmlformats.org/officeDocument/2006/relationships/slide" Target="slides/slide1.xml"/><Relationship Id="rId14" Type="http://schemas.openxmlformats.org/officeDocument/2006/relationships/presProps" Target="presProps.xml"/>
</Relationship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0.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1.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Title Slide">
    <p:spTree>
      <p:nvGrpSpPr>
        <p:cNvPr id="1" name=""/>
        <p:cNvGrpSpPr/>
        <p:nvPr/>
      </p:nvGrpSpPr>
      <p:grpSpPr>
        <a:xfrm>
          <a:off x="0" y="0"/>
          <a:ext cx="0" cy="0"/>
          <a:chOff x="0" y="0"/>
          <a:chExt cx="0" cy="0"/>
        </a:xfrm>
      </p:grpSpPr>
      <p:sp>
        <p:nvSpPr>
          <p:cNvPr id="4" name="PlaceHolder 1"/>
          <p:cNvSpPr>
            <a:spLocks noGrp="1"/>
          </p:cNvSpPr>
          <p:nvPr>
            <p:ph type="title"/>
          </p:nvPr>
        </p:nvSpPr>
        <p:spPr>
          <a:xfrm>
            <a:off x="1548360" y="694800"/>
            <a:ext cx="27872640" cy="2908440"/>
          </a:xfrm>
          <a:prstGeom prst="rect">
            <a:avLst/>
          </a:prstGeom>
          <a:noFill/>
          <a:ln w="0">
            <a:noFill/>
          </a:ln>
        </p:spPr>
        <p:txBody>
          <a:bodyPr lIns="0" rIns="0" tIns="0" bIns="0" anchor="ctr">
            <a:noAutofit/>
          </a:bodyPr>
          <a:p>
            <a:pPr indent="0">
              <a:buNone/>
            </a:pPr>
            <a:endParaRPr b="0" lang="en-US" sz="1800" spc="-1" strike="noStrike">
              <a:solidFill>
                <a:schemeClr val="dk1"/>
              </a:solidFill>
              <a:latin typeface="Calibri"/>
            </a:endParaRPr>
          </a:p>
        </p:txBody>
      </p:sp>
      <p:sp>
        <p:nvSpPr>
          <p:cNvPr id="5" name="PlaceHolder 2"/>
          <p:cNvSpPr>
            <a:spLocks noGrp="1"/>
          </p:cNvSpPr>
          <p:nvPr>
            <p:ph type="subTitle"/>
          </p:nvPr>
        </p:nvSpPr>
        <p:spPr>
          <a:xfrm>
            <a:off x="1548360" y="4076280"/>
            <a:ext cx="27872640" cy="10103040"/>
          </a:xfrm>
          <a:prstGeom prst="rect">
            <a:avLst/>
          </a:prstGeom>
          <a:noFill/>
          <a:ln w="0">
            <a:noFill/>
          </a:ln>
        </p:spPr>
        <p:txBody>
          <a:bodyPr lIns="0" rIns="0" tIns="0" bIns="0" anchor="ctr">
            <a:noAutofit/>
          </a:bodyPr>
          <a:p>
            <a:pPr indent="0" algn="ctr">
              <a:buNone/>
            </a:pPr>
            <a:endParaRPr b="0" lang="ru-RU" sz="3200" spc="-1" strike="noStrike">
              <a:solidFill>
                <a:srgbClr val="000000"/>
              </a:solidFill>
              <a:latin typeface="Arial"/>
            </a:endParaRPr>
          </a:p>
        </p:txBody>
      </p:sp>
      <p:sp>
        <p:nvSpPr>
          <p:cNvPr id="4" name="PlaceHolder 3"/>
          <p:cNvSpPr>
            <a:spLocks noGrp="1"/>
          </p:cNvSpPr>
          <p:nvPr>
            <p:ph type="ftr" idx="2"/>
          </p:nvPr>
        </p:nvSpPr>
        <p:spPr/>
        <p:txBody>
          <a:bodyPr/>
          <a:p>
            <a:r>
              <a:t>Footer</a:t>
            </a:r>
          </a:p>
        </p:txBody>
      </p:sp>
      <p:sp>
        <p:nvSpPr>
          <p:cNvPr id="5" name="PlaceHolder 4"/>
          <p:cNvSpPr>
            <a:spLocks noGrp="1"/>
          </p:cNvSpPr>
          <p:nvPr>
            <p:ph type="sldNum" idx="3"/>
          </p:nvPr>
        </p:nvSpPr>
        <p:spPr/>
        <p:txBody>
          <a:bodyPr/>
          <a:p>
            <a:fld id="{5C2A65CF-355F-4483-A960-B9DF8418F90C}" type="slidenum">
              <a:t>&lt;#&gt;</a:t>
            </a:fld>
          </a:p>
        </p:txBody>
      </p:sp>
      <p:sp>
        <p:nvSpPr>
          <p:cNvPr id="6" name="PlaceHolder 5"/>
          <p:cNvSpPr>
            <a:spLocks noGrp="1"/>
          </p:cNvSpPr>
          <p:nvPr>
            <p:ph type="dt" idx="1"/>
          </p:nvPr>
        </p:nvSpPr>
        <p:spPr/>
        <p:txBody>
          <a:bodyPr/>
          <a:p>
            <a:r>
              <a:rPr lang="ru-RU"/>
              <a:t/>
            </a:r>
          </a:p>
        </p:txBody>
      </p:sp>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Title and Vertical Text">
    <p:spTree>
      <p:nvGrpSpPr>
        <p:cNvPr id="1" name=""/>
        <p:cNvGrpSpPr/>
        <p:nvPr/>
      </p:nvGrpSpPr>
      <p:grpSpPr>
        <a:xfrm>
          <a:off x="0" y="0"/>
          <a:ext cx="0" cy="0"/>
          <a:chOff x="0" y="0"/>
          <a:chExt cx="0" cy="0"/>
        </a:xfrm>
      </p:grpSpPr>
      <p:sp>
        <p:nvSpPr>
          <p:cNvPr id="2" name="PlaceHolder 1"/>
          <p:cNvSpPr>
            <a:spLocks noGrp="1"/>
          </p:cNvSpPr>
          <p:nvPr>
            <p:ph type="ftr" idx="5"/>
          </p:nvPr>
        </p:nvSpPr>
        <p:spPr/>
        <p:txBody>
          <a:bodyPr/>
          <a:p>
            <a:r>
              <a:t>Footer</a:t>
            </a:r>
          </a:p>
        </p:txBody>
      </p:sp>
      <p:sp>
        <p:nvSpPr>
          <p:cNvPr id="3" name="PlaceHolder 2"/>
          <p:cNvSpPr>
            <a:spLocks noGrp="1"/>
          </p:cNvSpPr>
          <p:nvPr>
            <p:ph type="sldNum" idx="6"/>
          </p:nvPr>
        </p:nvSpPr>
        <p:spPr/>
        <p:txBody>
          <a:bodyPr/>
          <a:p>
            <a:fld id="{3EBDA764-BC4E-442E-A346-08E25472A8A3}" type="slidenum">
              <a:t>&lt;#&gt;</a:t>
            </a:fld>
          </a:p>
        </p:txBody>
      </p:sp>
      <p:sp>
        <p:nvSpPr>
          <p:cNvPr id="4" name="PlaceHolder 3"/>
          <p:cNvSpPr>
            <a:spLocks noGrp="1"/>
          </p:cNvSpPr>
          <p:nvPr>
            <p:ph type="dt" idx="4"/>
          </p:nvPr>
        </p:nvSpPr>
        <p:spPr/>
        <p:txBody>
          <a:bodyPr/>
          <a:p>
            <a:r>
              <a:rPr lang="ru-RU"/>
              <a:t/>
            </a: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Vertical Title and Text">
    <p:spTree>
      <p:nvGrpSpPr>
        <p:cNvPr id="1" name=""/>
        <p:cNvGrpSpPr/>
        <p:nvPr/>
      </p:nvGrpSpPr>
      <p:grpSpPr>
        <a:xfrm>
          <a:off x="0" y="0"/>
          <a:ext cx="0" cy="0"/>
          <a:chOff x="0" y="0"/>
          <a:chExt cx="0" cy="0"/>
        </a:xfrm>
      </p:grpSpPr>
      <p:sp>
        <p:nvSpPr>
          <p:cNvPr id="2" name="PlaceHolder 1"/>
          <p:cNvSpPr>
            <a:spLocks noGrp="1"/>
          </p:cNvSpPr>
          <p:nvPr>
            <p:ph type="ftr" idx="8"/>
          </p:nvPr>
        </p:nvSpPr>
        <p:spPr/>
        <p:txBody>
          <a:bodyPr/>
          <a:p>
            <a:r>
              <a:t>Footer</a:t>
            </a:r>
          </a:p>
        </p:txBody>
      </p:sp>
      <p:sp>
        <p:nvSpPr>
          <p:cNvPr id="3" name="PlaceHolder 2"/>
          <p:cNvSpPr>
            <a:spLocks noGrp="1"/>
          </p:cNvSpPr>
          <p:nvPr>
            <p:ph type="sldNum" idx="9"/>
          </p:nvPr>
        </p:nvSpPr>
        <p:spPr/>
        <p:txBody>
          <a:bodyPr/>
          <a:p>
            <a:fld id="{35EB15D3-818A-4DCB-B7E3-7B061DE2C708}" type="slidenum">
              <a:t>&lt;#&gt;</a:t>
            </a:fld>
          </a:p>
        </p:txBody>
      </p:sp>
      <p:sp>
        <p:nvSpPr>
          <p:cNvPr id="4" name="PlaceHolder 3"/>
          <p:cNvSpPr>
            <a:spLocks noGrp="1"/>
          </p:cNvSpPr>
          <p:nvPr>
            <p:ph type="dt" idx="7"/>
          </p:nvPr>
        </p:nvSpPr>
        <p:spPr/>
        <p:txBody>
          <a:bodyPr/>
          <a:p>
            <a:r>
              <a:rPr lang="ru-RU"/>
              <a:t/>
            </a: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and Content">
    <p:spTree>
      <p:nvGrpSpPr>
        <p:cNvPr id="1" name=""/>
        <p:cNvGrpSpPr/>
        <p:nvPr/>
      </p:nvGrpSpPr>
      <p:grpSpPr>
        <a:xfrm>
          <a:off x="0" y="0"/>
          <a:ext cx="0" cy="0"/>
          <a:chOff x="0" y="0"/>
          <a:chExt cx="0" cy="0"/>
        </a:xfrm>
      </p:grpSpPr>
      <p:sp>
        <p:nvSpPr>
          <p:cNvPr id="21" name="PlaceHolder 1"/>
          <p:cNvSpPr>
            <a:spLocks noGrp="1"/>
          </p:cNvSpPr>
          <p:nvPr>
            <p:ph type="title"/>
          </p:nvPr>
        </p:nvSpPr>
        <p:spPr>
          <a:xfrm>
            <a:off x="1548360" y="694800"/>
            <a:ext cx="27872640" cy="2908440"/>
          </a:xfrm>
          <a:prstGeom prst="rect">
            <a:avLst/>
          </a:prstGeom>
          <a:noFill/>
          <a:ln w="0">
            <a:noFill/>
          </a:ln>
        </p:spPr>
        <p:txBody>
          <a:bodyPr lIns="0" rIns="0" tIns="0" bIns="0" anchor="ctr">
            <a:noAutofit/>
          </a:bodyPr>
          <a:p>
            <a:pPr indent="0">
              <a:buNone/>
            </a:pPr>
            <a:endParaRPr b="0" lang="en-US" sz="1800" spc="-1" strike="noStrike">
              <a:solidFill>
                <a:schemeClr val="dk1"/>
              </a:solidFill>
              <a:latin typeface="Calibri"/>
            </a:endParaRPr>
          </a:p>
        </p:txBody>
      </p:sp>
      <p:sp>
        <p:nvSpPr>
          <p:cNvPr id="22" name="PlaceHolder 2"/>
          <p:cNvSpPr>
            <a:spLocks noGrp="1"/>
          </p:cNvSpPr>
          <p:nvPr>
            <p:ph/>
          </p:nvPr>
        </p:nvSpPr>
        <p:spPr>
          <a:xfrm>
            <a:off x="1548360" y="4076280"/>
            <a:ext cx="27872640" cy="10103040"/>
          </a:xfrm>
          <a:prstGeom prst="rect">
            <a:avLst/>
          </a:prstGeom>
          <a:noFill/>
          <a:ln w="0">
            <a:noFill/>
          </a:ln>
        </p:spPr>
        <p:txBody>
          <a:bodyPr lIns="0" rIns="0" tIns="0" bIns="0" anchor="t">
            <a:normAutofit/>
          </a:bodyPr>
          <a:p>
            <a:pPr indent="0">
              <a:spcBef>
                <a:spcPts val="1417"/>
              </a:spcBef>
              <a:buNone/>
            </a:pPr>
            <a:endParaRPr b="0" lang="en-US" sz="8130" spc="-1" strike="noStrike">
              <a:solidFill>
                <a:schemeClr val="dk1"/>
              </a:solidFill>
              <a:latin typeface="Calibri"/>
            </a:endParaRPr>
          </a:p>
        </p:txBody>
      </p:sp>
      <p:sp>
        <p:nvSpPr>
          <p:cNvPr id="4" name="PlaceHolder 3"/>
          <p:cNvSpPr>
            <a:spLocks noGrp="1"/>
          </p:cNvSpPr>
          <p:nvPr>
            <p:ph type="ftr" idx="11"/>
          </p:nvPr>
        </p:nvSpPr>
        <p:spPr/>
        <p:txBody>
          <a:bodyPr/>
          <a:p>
            <a:r>
              <a:t>Footer</a:t>
            </a:r>
          </a:p>
        </p:txBody>
      </p:sp>
      <p:sp>
        <p:nvSpPr>
          <p:cNvPr id="5" name="PlaceHolder 4"/>
          <p:cNvSpPr>
            <a:spLocks noGrp="1"/>
          </p:cNvSpPr>
          <p:nvPr>
            <p:ph type="sldNum" idx="12"/>
          </p:nvPr>
        </p:nvSpPr>
        <p:spPr/>
        <p:txBody>
          <a:bodyPr/>
          <a:p>
            <a:fld id="{8773F532-52D4-4B4B-9B96-E9178314FF27}" type="slidenum">
              <a:t>&lt;#&gt;</a:t>
            </a:fld>
          </a:p>
        </p:txBody>
      </p:sp>
      <p:sp>
        <p:nvSpPr>
          <p:cNvPr id="6" name="PlaceHolder 5"/>
          <p:cNvSpPr>
            <a:spLocks noGrp="1"/>
          </p:cNvSpPr>
          <p:nvPr>
            <p:ph type="dt" idx="10"/>
          </p:nvPr>
        </p:nvSpPr>
        <p:spPr/>
        <p:txBody>
          <a:bodyPr/>
          <a:p>
            <a:r>
              <a:rPr lang="ru-RU"/>
              <a:t/>
            </a: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Section Header">
    <p:spTree>
      <p:nvGrpSpPr>
        <p:cNvPr id="1" name=""/>
        <p:cNvGrpSpPr/>
        <p:nvPr/>
      </p:nvGrpSpPr>
      <p:grpSpPr>
        <a:xfrm>
          <a:off x="0" y="0"/>
          <a:ext cx="0" cy="0"/>
          <a:chOff x="0" y="0"/>
          <a:chExt cx="0" cy="0"/>
        </a:xfrm>
      </p:grpSpPr>
      <p:sp>
        <p:nvSpPr>
          <p:cNvPr id="2" name="PlaceHolder 1"/>
          <p:cNvSpPr>
            <a:spLocks noGrp="1"/>
          </p:cNvSpPr>
          <p:nvPr>
            <p:ph type="ftr" idx="14"/>
          </p:nvPr>
        </p:nvSpPr>
        <p:spPr/>
        <p:txBody>
          <a:bodyPr/>
          <a:p>
            <a:r>
              <a:t>Footer</a:t>
            </a:r>
          </a:p>
        </p:txBody>
      </p:sp>
      <p:sp>
        <p:nvSpPr>
          <p:cNvPr id="3" name="PlaceHolder 2"/>
          <p:cNvSpPr>
            <a:spLocks noGrp="1"/>
          </p:cNvSpPr>
          <p:nvPr>
            <p:ph type="sldNum" idx="15"/>
          </p:nvPr>
        </p:nvSpPr>
        <p:spPr/>
        <p:txBody>
          <a:bodyPr/>
          <a:p>
            <a:fld id="{218E0EF8-F502-4428-97DF-120F995CF582}" type="slidenum">
              <a:t>&lt;#&gt;</a:t>
            </a:fld>
          </a:p>
        </p:txBody>
      </p:sp>
      <p:sp>
        <p:nvSpPr>
          <p:cNvPr id="4" name="PlaceHolder 3"/>
          <p:cNvSpPr>
            <a:spLocks noGrp="1"/>
          </p:cNvSpPr>
          <p:nvPr>
            <p:ph type="dt" idx="13"/>
          </p:nvPr>
        </p:nvSpPr>
        <p:spPr/>
        <p:txBody>
          <a:bodyPr/>
          <a:p>
            <a:r>
              <a:rPr lang="ru-RU"/>
              <a:t/>
            </a: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wo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1548360" y="694800"/>
            <a:ext cx="27872640" cy="2908440"/>
          </a:xfrm>
          <a:prstGeom prst="rect">
            <a:avLst/>
          </a:prstGeom>
          <a:noFill/>
          <a:ln w="0">
            <a:noFill/>
          </a:ln>
        </p:spPr>
        <p:txBody>
          <a:bodyPr lIns="0" rIns="0" tIns="0" bIns="0" anchor="ctr">
            <a:noAutofit/>
          </a:bodyPr>
          <a:p>
            <a:pPr indent="0">
              <a:buNone/>
            </a:pPr>
            <a:endParaRPr b="0" lang="en-US" sz="1800" spc="-1" strike="noStrike">
              <a:solidFill>
                <a:schemeClr val="dk1"/>
              </a:solidFill>
              <a:latin typeface="Calibri"/>
            </a:endParaRPr>
          </a:p>
        </p:txBody>
      </p:sp>
      <p:sp>
        <p:nvSpPr>
          <p:cNvPr id="35" name="PlaceHolder 2"/>
          <p:cNvSpPr>
            <a:spLocks noGrp="1"/>
          </p:cNvSpPr>
          <p:nvPr>
            <p:ph/>
          </p:nvPr>
        </p:nvSpPr>
        <p:spPr>
          <a:xfrm>
            <a:off x="1548360" y="4076280"/>
            <a:ext cx="13601520" cy="10103040"/>
          </a:xfrm>
          <a:prstGeom prst="rect">
            <a:avLst/>
          </a:prstGeom>
          <a:noFill/>
          <a:ln w="0">
            <a:noFill/>
          </a:ln>
        </p:spPr>
        <p:txBody>
          <a:bodyPr lIns="0" rIns="0" tIns="0" bIns="0" anchor="t">
            <a:normAutofit/>
          </a:bodyPr>
          <a:p>
            <a:pPr indent="0">
              <a:spcBef>
                <a:spcPts val="1417"/>
              </a:spcBef>
              <a:buNone/>
            </a:pPr>
            <a:endParaRPr b="0" lang="en-US" sz="8130" spc="-1" strike="noStrike">
              <a:solidFill>
                <a:schemeClr val="dk1"/>
              </a:solidFill>
              <a:latin typeface="Calibri"/>
            </a:endParaRPr>
          </a:p>
        </p:txBody>
      </p:sp>
      <p:sp>
        <p:nvSpPr>
          <p:cNvPr id="36" name="PlaceHolder 3"/>
          <p:cNvSpPr>
            <a:spLocks noGrp="1"/>
          </p:cNvSpPr>
          <p:nvPr>
            <p:ph/>
          </p:nvPr>
        </p:nvSpPr>
        <p:spPr>
          <a:xfrm>
            <a:off x="15830280" y="4076280"/>
            <a:ext cx="13601520" cy="10103040"/>
          </a:xfrm>
          <a:prstGeom prst="rect">
            <a:avLst/>
          </a:prstGeom>
          <a:noFill/>
          <a:ln w="0">
            <a:noFill/>
          </a:ln>
        </p:spPr>
        <p:txBody>
          <a:bodyPr lIns="0" rIns="0" tIns="0" bIns="0" anchor="t">
            <a:normAutofit/>
          </a:bodyPr>
          <a:p>
            <a:pPr indent="0">
              <a:spcBef>
                <a:spcPts val="1417"/>
              </a:spcBef>
              <a:buNone/>
            </a:pPr>
            <a:endParaRPr b="0" lang="en-US" sz="8130" spc="-1" strike="noStrike">
              <a:solidFill>
                <a:schemeClr val="dk1"/>
              </a:solidFill>
              <a:latin typeface="Calibri"/>
            </a:endParaRPr>
          </a:p>
        </p:txBody>
      </p:sp>
      <p:sp>
        <p:nvSpPr>
          <p:cNvPr id="5" name="PlaceHolder 4"/>
          <p:cNvSpPr>
            <a:spLocks noGrp="1"/>
          </p:cNvSpPr>
          <p:nvPr>
            <p:ph type="ftr" idx="17"/>
          </p:nvPr>
        </p:nvSpPr>
        <p:spPr/>
        <p:txBody>
          <a:bodyPr/>
          <a:p>
            <a:r>
              <a:t>Footer</a:t>
            </a:r>
          </a:p>
        </p:txBody>
      </p:sp>
      <p:sp>
        <p:nvSpPr>
          <p:cNvPr id="6" name="PlaceHolder 5"/>
          <p:cNvSpPr>
            <a:spLocks noGrp="1"/>
          </p:cNvSpPr>
          <p:nvPr>
            <p:ph type="sldNum" idx="18"/>
          </p:nvPr>
        </p:nvSpPr>
        <p:spPr/>
        <p:txBody>
          <a:bodyPr/>
          <a:p>
            <a:fld id="{D30E7315-E4F0-432C-9B57-06E1199B7AA1}" type="slidenum">
              <a:t>&lt;#&gt;</a:t>
            </a:fld>
          </a:p>
        </p:txBody>
      </p:sp>
      <p:sp>
        <p:nvSpPr>
          <p:cNvPr id="7" name="PlaceHolder 6"/>
          <p:cNvSpPr>
            <a:spLocks noGrp="1"/>
          </p:cNvSpPr>
          <p:nvPr>
            <p:ph type="dt" idx="16"/>
          </p:nvPr>
        </p:nvSpPr>
        <p:spPr/>
        <p:txBody>
          <a:bodyPr/>
          <a:p>
            <a:r>
              <a:rPr lang="ru-RU"/>
              <a:t/>
            </a: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Comparison">
    <p:spTree>
      <p:nvGrpSpPr>
        <p:cNvPr id="1" name=""/>
        <p:cNvGrpSpPr/>
        <p:nvPr/>
      </p:nvGrpSpPr>
      <p:grpSpPr>
        <a:xfrm>
          <a:off x="0" y="0"/>
          <a:ext cx="0" cy="0"/>
          <a:chOff x="0" y="0"/>
          <a:chExt cx="0" cy="0"/>
        </a:xfrm>
      </p:grpSpPr>
      <p:sp>
        <p:nvSpPr>
          <p:cNvPr id="2" name="PlaceHolder 1"/>
          <p:cNvSpPr>
            <a:spLocks noGrp="1"/>
          </p:cNvSpPr>
          <p:nvPr>
            <p:ph type="ftr" idx="20"/>
          </p:nvPr>
        </p:nvSpPr>
        <p:spPr/>
        <p:txBody>
          <a:bodyPr/>
          <a:p>
            <a:r>
              <a:t>Footer</a:t>
            </a:r>
          </a:p>
        </p:txBody>
      </p:sp>
      <p:sp>
        <p:nvSpPr>
          <p:cNvPr id="3" name="PlaceHolder 2"/>
          <p:cNvSpPr>
            <a:spLocks noGrp="1"/>
          </p:cNvSpPr>
          <p:nvPr>
            <p:ph type="sldNum" idx="21"/>
          </p:nvPr>
        </p:nvSpPr>
        <p:spPr/>
        <p:txBody>
          <a:bodyPr/>
          <a:p>
            <a:fld id="{A7D6AE8E-A559-4259-B99B-4F20C5C6FE0A}" type="slidenum">
              <a:t>&lt;#&gt;</a:t>
            </a:fld>
          </a:p>
        </p:txBody>
      </p:sp>
      <p:sp>
        <p:nvSpPr>
          <p:cNvPr id="4" name="PlaceHolder 3"/>
          <p:cNvSpPr>
            <a:spLocks noGrp="1"/>
          </p:cNvSpPr>
          <p:nvPr>
            <p:ph type="dt" idx="19"/>
          </p:nvPr>
        </p:nvSpPr>
        <p:spPr/>
        <p:txBody>
          <a:bodyPr/>
          <a:p>
            <a:r>
              <a:rPr lang="ru-RU"/>
              <a:t/>
            </a: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49" name="PlaceHolder 1"/>
          <p:cNvSpPr>
            <a:spLocks noGrp="1"/>
          </p:cNvSpPr>
          <p:nvPr>
            <p:ph type="title"/>
          </p:nvPr>
        </p:nvSpPr>
        <p:spPr>
          <a:xfrm>
            <a:off x="1548360" y="694800"/>
            <a:ext cx="27872640" cy="2908440"/>
          </a:xfrm>
          <a:prstGeom prst="rect">
            <a:avLst/>
          </a:prstGeom>
          <a:noFill/>
          <a:ln w="0">
            <a:noFill/>
          </a:ln>
        </p:spPr>
        <p:txBody>
          <a:bodyPr lIns="0" rIns="0" tIns="0" bIns="0" anchor="ctr">
            <a:noAutofit/>
          </a:bodyPr>
          <a:p>
            <a:pPr indent="0">
              <a:buNone/>
            </a:pPr>
            <a:endParaRPr b="0" lang="en-US" sz="1800" spc="-1" strike="noStrike">
              <a:solidFill>
                <a:schemeClr val="dk1"/>
              </a:solidFill>
              <a:latin typeface="Calibri"/>
            </a:endParaRPr>
          </a:p>
        </p:txBody>
      </p:sp>
      <p:sp>
        <p:nvSpPr>
          <p:cNvPr id="3" name="PlaceHolder 2"/>
          <p:cNvSpPr>
            <a:spLocks noGrp="1"/>
          </p:cNvSpPr>
          <p:nvPr>
            <p:ph type="ftr" idx="23"/>
          </p:nvPr>
        </p:nvSpPr>
        <p:spPr/>
        <p:txBody>
          <a:bodyPr/>
          <a:p>
            <a:r>
              <a:t>Footer</a:t>
            </a:r>
          </a:p>
        </p:txBody>
      </p:sp>
      <p:sp>
        <p:nvSpPr>
          <p:cNvPr id="4" name="PlaceHolder 3"/>
          <p:cNvSpPr>
            <a:spLocks noGrp="1"/>
          </p:cNvSpPr>
          <p:nvPr>
            <p:ph type="sldNum" idx="24"/>
          </p:nvPr>
        </p:nvSpPr>
        <p:spPr/>
        <p:txBody>
          <a:bodyPr/>
          <a:p>
            <a:fld id="{426C9B80-7437-4DDC-BAF5-A36E294BA092}" type="slidenum">
              <a:t>&lt;#&gt;</a:t>
            </a:fld>
          </a:p>
        </p:txBody>
      </p:sp>
      <p:sp>
        <p:nvSpPr>
          <p:cNvPr id="5" name="PlaceHolder 4"/>
          <p:cNvSpPr>
            <a:spLocks noGrp="1"/>
          </p:cNvSpPr>
          <p:nvPr>
            <p:ph type="dt" idx="22"/>
          </p:nvPr>
        </p:nvSpPr>
        <p:spPr/>
        <p:txBody>
          <a:bodyPr/>
          <a:p>
            <a:r>
              <a:rPr lang="ru-RU"/>
              <a:t/>
            </a: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p:spTree>
      <p:nvGrpSpPr>
        <p:cNvPr id="1" name=""/>
        <p:cNvGrpSpPr/>
        <p:nvPr/>
      </p:nvGrpSpPr>
      <p:grpSpPr>
        <a:xfrm>
          <a:off x="0" y="0"/>
          <a:ext cx="0" cy="0"/>
          <a:chOff x="0" y="0"/>
          <a:chExt cx="0" cy="0"/>
        </a:xfrm>
      </p:grpSpPr>
      <p:sp>
        <p:nvSpPr>
          <p:cNvPr id="2" name="PlaceHolder 1"/>
          <p:cNvSpPr>
            <a:spLocks noGrp="1"/>
          </p:cNvSpPr>
          <p:nvPr>
            <p:ph type="ftr" idx="26"/>
          </p:nvPr>
        </p:nvSpPr>
        <p:spPr/>
        <p:txBody>
          <a:bodyPr/>
          <a:p>
            <a:r>
              <a:t>Footer</a:t>
            </a:r>
          </a:p>
        </p:txBody>
      </p:sp>
      <p:sp>
        <p:nvSpPr>
          <p:cNvPr id="3" name="PlaceHolder 2"/>
          <p:cNvSpPr>
            <a:spLocks noGrp="1"/>
          </p:cNvSpPr>
          <p:nvPr>
            <p:ph type="sldNum" idx="27"/>
          </p:nvPr>
        </p:nvSpPr>
        <p:spPr/>
        <p:txBody>
          <a:bodyPr/>
          <a:p>
            <a:fld id="{7D196C91-C40A-41BD-BBA1-7E995F2A67B6}" type="slidenum">
              <a:t>&lt;#&gt;</a:t>
            </a:fld>
          </a:p>
        </p:txBody>
      </p:sp>
      <p:sp>
        <p:nvSpPr>
          <p:cNvPr id="4" name="PlaceHolder 3"/>
          <p:cNvSpPr>
            <a:spLocks noGrp="1"/>
          </p:cNvSpPr>
          <p:nvPr>
            <p:ph type="dt" idx="25"/>
          </p:nvPr>
        </p:nvSpPr>
        <p:spPr/>
        <p:txBody>
          <a:bodyPr/>
          <a:p>
            <a:r>
              <a:rPr lang="ru-RU"/>
              <a:t/>
            </a: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Content with Caption">
    <p:spTree>
      <p:nvGrpSpPr>
        <p:cNvPr id="1" name=""/>
        <p:cNvGrpSpPr/>
        <p:nvPr/>
      </p:nvGrpSpPr>
      <p:grpSpPr>
        <a:xfrm>
          <a:off x="0" y="0"/>
          <a:ext cx="0" cy="0"/>
          <a:chOff x="0" y="0"/>
          <a:chExt cx="0" cy="0"/>
        </a:xfrm>
      </p:grpSpPr>
      <p:sp>
        <p:nvSpPr>
          <p:cNvPr id="2" name="PlaceHolder 1"/>
          <p:cNvSpPr>
            <a:spLocks noGrp="1"/>
          </p:cNvSpPr>
          <p:nvPr>
            <p:ph type="ftr" idx="29"/>
          </p:nvPr>
        </p:nvSpPr>
        <p:spPr/>
        <p:txBody>
          <a:bodyPr/>
          <a:p>
            <a:r>
              <a:t>Footer</a:t>
            </a:r>
          </a:p>
        </p:txBody>
      </p:sp>
      <p:sp>
        <p:nvSpPr>
          <p:cNvPr id="3" name="PlaceHolder 2"/>
          <p:cNvSpPr>
            <a:spLocks noGrp="1"/>
          </p:cNvSpPr>
          <p:nvPr>
            <p:ph type="sldNum" idx="30"/>
          </p:nvPr>
        </p:nvSpPr>
        <p:spPr/>
        <p:txBody>
          <a:bodyPr/>
          <a:p>
            <a:fld id="{2E75D6A7-1FA6-4666-9AC8-B155B3C1E5E6}" type="slidenum">
              <a:t>&lt;#&gt;</a:t>
            </a:fld>
          </a:p>
        </p:txBody>
      </p:sp>
      <p:sp>
        <p:nvSpPr>
          <p:cNvPr id="4" name="PlaceHolder 3"/>
          <p:cNvSpPr>
            <a:spLocks noGrp="1"/>
          </p:cNvSpPr>
          <p:nvPr>
            <p:ph type="dt" idx="28"/>
          </p:nvPr>
        </p:nvSpPr>
        <p:spPr/>
        <p:txBody>
          <a:bodyPr/>
          <a:p>
            <a:r>
              <a:rPr lang="ru-RU"/>
              <a:t/>
            </a: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Picture with Caption">
    <p:spTree>
      <p:nvGrpSpPr>
        <p:cNvPr id="1" name=""/>
        <p:cNvGrpSpPr/>
        <p:nvPr/>
      </p:nvGrpSpPr>
      <p:grpSpPr>
        <a:xfrm>
          <a:off x="0" y="0"/>
          <a:ext cx="0" cy="0"/>
          <a:chOff x="0" y="0"/>
          <a:chExt cx="0" cy="0"/>
        </a:xfrm>
      </p:grpSpPr>
      <p:sp>
        <p:nvSpPr>
          <p:cNvPr id="2" name="PlaceHolder 1"/>
          <p:cNvSpPr>
            <a:spLocks noGrp="1"/>
          </p:cNvSpPr>
          <p:nvPr>
            <p:ph type="ftr" idx="32"/>
          </p:nvPr>
        </p:nvSpPr>
        <p:spPr/>
        <p:txBody>
          <a:bodyPr/>
          <a:p>
            <a:r>
              <a:t>Footer</a:t>
            </a:r>
          </a:p>
        </p:txBody>
      </p:sp>
      <p:sp>
        <p:nvSpPr>
          <p:cNvPr id="3" name="PlaceHolder 2"/>
          <p:cNvSpPr>
            <a:spLocks noGrp="1"/>
          </p:cNvSpPr>
          <p:nvPr>
            <p:ph type="sldNum" idx="33"/>
          </p:nvPr>
        </p:nvSpPr>
        <p:spPr/>
        <p:txBody>
          <a:bodyPr/>
          <a:p>
            <a:fld id="{AFCE6ADC-A86C-4FD6-8A7F-48516923DA51}" type="slidenum">
              <a:t>&lt;#&gt;</a:t>
            </a:fld>
          </a:p>
        </p:txBody>
      </p:sp>
      <p:sp>
        <p:nvSpPr>
          <p:cNvPr id="4" name="PlaceHolder 3"/>
          <p:cNvSpPr>
            <a:spLocks noGrp="1"/>
          </p:cNvSpPr>
          <p:nvPr>
            <p:ph type="dt" idx="31"/>
          </p:nvPr>
        </p:nvSpPr>
        <p:spPr/>
        <p:txBody>
          <a:bodyPr/>
          <a:p>
            <a:r>
              <a:rPr lang="ru-RU"/>
              <a:t/>
            </a: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2.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slideLayout" Target="../slideLayouts/slideLayout3.xml"/>
</Relationships>
</file>

<file path=ppt/slideMasters/_rels/slideMaster4.xml.rels><?xml version="1.0" encoding="UTF-8"?>
<Relationships xmlns="http://schemas.openxmlformats.org/package/2006/relationships"><Relationship Id="rId1" Type="http://schemas.openxmlformats.org/officeDocument/2006/relationships/theme" Target="../theme/theme4.xml"/><Relationship Id="rId2" Type="http://schemas.openxmlformats.org/officeDocument/2006/relationships/slideLayout" Target="../slideLayouts/slideLayout4.xml"/>
</Relationships>
</file>

<file path=ppt/slideMasters/_rels/slideMaster5.xml.rels><?xml version="1.0" encoding="UTF-8"?>
<Relationships xmlns="http://schemas.openxmlformats.org/package/2006/relationships"><Relationship Id="rId1" Type="http://schemas.openxmlformats.org/officeDocument/2006/relationships/theme" Target="../theme/theme5.xml"/><Relationship Id="rId2" Type="http://schemas.openxmlformats.org/officeDocument/2006/relationships/slideLayout" Target="../slideLayouts/slideLayout5.xml"/>
</Relationships>
</file>

<file path=ppt/slideMasters/_rels/slideMaster6.xml.rels><?xml version="1.0" encoding="UTF-8"?>
<Relationships xmlns="http://schemas.openxmlformats.org/package/2006/relationships"><Relationship Id="rId1" Type="http://schemas.openxmlformats.org/officeDocument/2006/relationships/theme" Target="../theme/theme6.xml"/><Relationship Id="rId2" Type="http://schemas.openxmlformats.org/officeDocument/2006/relationships/slideLayout" Target="../slideLayouts/slideLayout6.xml"/>
</Relationships>
</file>

<file path=ppt/slideMasters/_rels/slideMaster7.xml.rels><?xml version="1.0" encoding="UTF-8"?>
<Relationships xmlns="http://schemas.openxmlformats.org/package/2006/relationships"><Relationship Id="rId1" Type="http://schemas.openxmlformats.org/officeDocument/2006/relationships/theme" Target="../theme/theme7.xml"/><Relationship Id="rId2" Type="http://schemas.openxmlformats.org/officeDocument/2006/relationships/slideLayout" Target="../slideLayouts/slideLayout7.xml"/>
</Relationships>
</file>

<file path=ppt/slideMasters/_rels/slideMaster8.xml.rels><?xml version="1.0" encoding="UTF-8"?>
<Relationships xmlns="http://schemas.openxmlformats.org/package/2006/relationships"><Relationship Id="rId1" Type="http://schemas.openxmlformats.org/officeDocument/2006/relationships/theme" Target="../theme/theme8.xml"/><Relationship Id="rId2" Type="http://schemas.openxmlformats.org/officeDocument/2006/relationships/slideLayout" Target="../slideLayouts/slideLayout8.xml"/>
</Relationships>
</file>

<file path=ppt/slideMasters/_rels/slideMaster9.xml.rels><?xml version="1.0" encoding="UTF-8"?>
<Relationships xmlns="http://schemas.openxmlformats.org/package/2006/relationships"><Relationship Id="rId1" Type="http://schemas.openxmlformats.org/officeDocument/2006/relationships/theme" Target="../theme/theme9.xml"/><Relationship Id="rId2" Type="http://schemas.openxmlformats.org/officeDocument/2006/relationships/slideLayout" Target="../slideLayouts/slideLayout9.xml"/>
</Relationships>
</file>

<file path=ppt/slideMasters/_rels/slideMaster10.xml.rels><?xml version="1.0" encoding="UTF-8"?>
<Relationships xmlns="http://schemas.openxmlformats.org/package/2006/relationships"><Relationship Id="rId1" Type="http://schemas.openxmlformats.org/officeDocument/2006/relationships/theme" Target="../theme/theme10.xml"/><Relationship Id="rId2" Type="http://schemas.openxmlformats.org/officeDocument/2006/relationships/slideLayout" Target="../slideLayouts/slideLayout10.xml"/>
</Relationships>
</file>

<file path=ppt/slideMasters/_rels/slideMaster11.xml.rels><?xml version="1.0" encoding="UTF-8"?>
<Relationships xmlns="http://schemas.openxmlformats.org/package/2006/relationships"><Relationship Id="rId1" Type="http://schemas.openxmlformats.org/officeDocument/2006/relationships/theme" Target="../theme/theme11.xml"/><Relationship Id="rId2" Type="http://schemas.openxmlformats.org/officeDocument/2006/relationships/slideLayout" Target="../slideLayouts/slideLayout11.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0" name="PlaceHolder 1"/>
          <p:cNvSpPr>
            <a:spLocks noGrp="1"/>
          </p:cNvSpPr>
          <p:nvPr>
            <p:ph type="title"/>
          </p:nvPr>
        </p:nvSpPr>
        <p:spPr>
          <a:xfrm>
            <a:off x="1742040" y="5411520"/>
            <a:ext cx="19742400" cy="3733560"/>
          </a:xfrm>
          <a:prstGeom prst="rect">
            <a:avLst/>
          </a:prstGeom>
          <a:noFill/>
          <a:ln w="0">
            <a:noFill/>
          </a:ln>
        </p:spPr>
        <p:txBody>
          <a:bodyPr lIns="91440" rIns="91440" tIns="45720" bIns="45720" anchor="ctr">
            <a:noAutofit/>
          </a:bodyPr>
          <a:p>
            <a:pPr indent="0" algn="ctr" defTabSz="1161360">
              <a:lnSpc>
                <a:spcPct val="100000"/>
              </a:lnSpc>
              <a:buNone/>
            </a:pPr>
            <a:r>
              <a:rPr b="0" lang="en-US" sz="11170" spc="-1" strike="noStrike">
                <a:solidFill>
                  <a:schemeClr val="dk1"/>
                </a:solidFill>
                <a:latin typeface="Calibri"/>
              </a:rPr>
              <a:t>Click to edit Master title style</a:t>
            </a:r>
            <a:endParaRPr b="0" lang="en-US" sz="11170" spc="-1" strike="noStrike">
              <a:solidFill>
                <a:schemeClr val="dk1"/>
              </a:solidFill>
              <a:latin typeface="Calibri"/>
            </a:endParaRPr>
          </a:p>
        </p:txBody>
      </p:sp>
      <p:sp>
        <p:nvSpPr>
          <p:cNvPr id="1" name="PlaceHolder 2"/>
          <p:cNvSpPr>
            <a:spLocks noGrp="1"/>
          </p:cNvSpPr>
          <p:nvPr>
            <p:ph type="dt" idx="1"/>
          </p:nvPr>
        </p:nvSpPr>
        <p:spPr>
          <a:xfrm>
            <a:off x="1161360" y="16146000"/>
            <a:ext cx="5419080" cy="927000"/>
          </a:xfrm>
          <a:prstGeom prst="rect">
            <a:avLst/>
          </a:prstGeom>
          <a:noFill/>
          <a:ln w="0">
            <a:noFill/>
          </a:ln>
        </p:spPr>
        <p:txBody>
          <a:bodyPr lIns="91440" rIns="91440" tIns="45720" bIns="45720" anchor="ctr">
            <a:noAutofit/>
          </a:bodyPr>
          <a:lstStyle>
            <a:lvl1pPr indent="0">
              <a:buNone/>
              <a:defRPr b="0" lang="ru-RU" sz="1400" spc="-1" strike="noStrike">
                <a:solidFill>
                  <a:srgbClr val="000000"/>
                </a:solidFill>
                <a:latin typeface="Times New Roman"/>
              </a:defRPr>
            </a:lvl1pPr>
          </a:lstStyle>
          <a:p>
            <a:pPr indent="0">
              <a:buNone/>
            </a:pPr>
            <a:r>
              <a:rPr b="0" lang="ru-RU" sz="1400" spc="-1" strike="noStrike">
                <a:solidFill>
                  <a:srgbClr val="000000"/>
                </a:solidFill>
                <a:latin typeface="Times New Roman"/>
              </a:rPr>
              <a:t>&lt;дата/время&gt;</a:t>
            </a:r>
            <a:endParaRPr b="0" lang="ru-RU" sz="1400" spc="-1" strike="noStrike">
              <a:solidFill>
                <a:srgbClr val="000000"/>
              </a:solidFill>
              <a:latin typeface="Times New Roman"/>
            </a:endParaRPr>
          </a:p>
        </p:txBody>
      </p:sp>
      <p:sp>
        <p:nvSpPr>
          <p:cNvPr id="2" name="PlaceHolder 3"/>
          <p:cNvSpPr>
            <a:spLocks noGrp="1"/>
          </p:cNvSpPr>
          <p:nvPr>
            <p:ph type="ftr" idx="2"/>
          </p:nvPr>
        </p:nvSpPr>
        <p:spPr>
          <a:xfrm>
            <a:off x="7935840" y="16146000"/>
            <a:ext cx="7354800" cy="927000"/>
          </a:xfrm>
          <a:prstGeom prst="rect">
            <a:avLst/>
          </a:prstGeom>
          <a:noFill/>
          <a:ln w="0">
            <a:noFill/>
          </a:ln>
        </p:spPr>
        <p:txBody>
          <a:bodyPr lIns="91440" rIns="91440" tIns="45720" bIns="45720" anchor="ctr">
            <a:noAutofit/>
          </a:bodyPr>
          <a:lstStyle>
            <a:lvl1pPr indent="0" algn="ctr">
              <a:buNone/>
              <a:defRPr b="0" lang="ru-RU" sz="1400" spc="-1" strike="noStrike">
                <a:solidFill>
                  <a:srgbClr val="000000"/>
                </a:solidFill>
                <a:latin typeface="Times New Roman"/>
              </a:defRPr>
            </a:lvl1pPr>
          </a:lstStyle>
          <a:p>
            <a:pPr indent="0" algn="ctr">
              <a:buNone/>
            </a:pPr>
            <a:r>
              <a:rPr b="0" lang="ru-RU" sz="1400" spc="-1" strike="noStrike">
                <a:solidFill>
                  <a:srgbClr val="000000"/>
                </a:solidFill>
                <a:latin typeface="Times New Roman"/>
              </a:rPr>
              <a:t>&lt;нижний колонтитул&gt;</a:t>
            </a:r>
            <a:endParaRPr b="0" lang="ru-RU" sz="1400" spc="-1" strike="noStrike">
              <a:solidFill>
                <a:srgbClr val="000000"/>
              </a:solidFill>
              <a:latin typeface="Times New Roman"/>
            </a:endParaRPr>
          </a:p>
        </p:txBody>
      </p:sp>
      <p:sp>
        <p:nvSpPr>
          <p:cNvPr id="3" name="PlaceHolder 4"/>
          <p:cNvSpPr>
            <a:spLocks noGrp="1"/>
          </p:cNvSpPr>
          <p:nvPr>
            <p:ph type="sldNum" idx="3"/>
          </p:nvPr>
        </p:nvSpPr>
        <p:spPr>
          <a:xfrm>
            <a:off x="16646040" y="16146000"/>
            <a:ext cx="5419080" cy="927000"/>
          </a:xfrm>
          <a:prstGeom prst="rect">
            <a:avLst/>
          </a:prstGeom>
          <a:noFill/>
          <a:ln w="0">
            <a:noFill/>
          </a:ln>
        </p:spPr>
        <p:txBody>
          <a:bodyPr lIns="91440" rIns="91440" tIns="45720" bIns="45720" anchor="ctr">
            <a:noAutofit/>
          </a:bodyPr>
          <a:p>
            <a:pPr indent="0">
              <a:buNone/>
            </a:pPr>
            <a:endParaRPr b="0" lang="ru-RU" sz="305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49" r:id="rId2"/>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6" name="PlaceHolder 1"/>
          <p:cNvSpPr>
            <a:spLocks noGrp="1"/>
          </p:cNvSpPr>
          <p:nvPr>
            <p:ph type="title"/>
          </p:nvPr>
        </p:nvSpPr>
        <p:spPr>
          <a:xfrm>
            <a:off x="1161360" y="697680"/>
            <a:ext cx="20903760" cy="2903040"/>
          </a:xfrm>
          <a:prstGeom prst="rect">
            <a:avLst/>
          </a:prstGeom>
          <a:noFill/>
          <a:ln w="0">
            <a:noFill/>
          </a:ln>
        </p:spPr>
        <p:txBody>
          <a:bodyPr lIns="91440" rIns="91440" tIns="45720" bIns="45720" anchor="ctr">
            <a:noAutofit/>
          </a:bodyPr>
          <a:p>
            <a:pPr indent="0" algn="ctr" defTabSz="1161360">
              <a:lnSpc>
                <a:spcPct val="100000"/>
              </a:lnSpc>
              <a:buNone/>
            </a:pPr>
            <a:r>
              <a:rPr b="0" lang="en-US" sz="11170" spc="-1" strike="noStrike">
                <a:solidFill>
                  <a:schemeClr val="dk1"/>
                </a:solidFill>
                <a:latin typeface="Calibri"/>
              </a:rPr>
              <a:t>Click to edit Master title style</a:t>
            </a:r>
            <a:endParaRPr b="0" lang="en-US" sz="11170" spc="-1" strike="noStrike">
              <a:solidFill>
                <a:schemeClr val="dk1"/>
              </a:solidFill>
              <a:latin typeface="Calibri"/>
            </a:endParaRPr>
          </a:p>
        </p:txBody>
      </p:sp>
      <p:sp>
        <p:nvSpPr>
          <p:cNvPr id="7" name="PlaceHolder 2"/>
          <p:cNvSpPr>
            <a:spLocks noGrp="1"/>
          </p:cNvSpPr>
          <p:nvPr>
            <p:ph type="body"/>
          </p:nvPr>
        </p:nvSpPr>
        <p:spPr>
          <a:xfrm>
            <a:off x="1161360" y="4064760"/>
            <a:ext cx="20903760" cy="11496240"/>
          </a:xfrm>
          <a:prstGeom prst="rect">
            <a:avLst/>
          </a:prstGeom>
          <a:noFill/>
          <a:ln w="0">
            <a:noFill/>
          </a:ln>
        </p:spPr>
        <p:txBody>
          <a:bodyPr lIns="91440" rIns="91440" tIns="45720" bIns="45720" anchor="t" vert="eaVert">
            <a:noAutofit/>
          </a:bodyPr>
          <a:p>
            <a:pPr marL="871200" indent="-871200" defTabSz="1161360">
              <a:lnSpc>
                <a:spcPct val="100000"/>
              </a:lnSpc>
              <a:spcBef>
                <a:spcPts val="249"/>
              </a:spcBef>
              <a:buClr>
                <a:srgbClr val="000000"/>
              </a:buClr>
              <a:buFont typeface="Arial"/>
              <a:buChar char="•"/>
            </a:pPr>
            <a:r>
              <a:rPr b="0" lang="en-US" sz="8130" spc="-1" strike="noStrike">
                <a:solidFill>
                  <a:schemeClr val="dk1"/>
                </a:solidFill>
                <a:latin typeface="Calibri"/>
              </a:rPr>
              <a:t>Click to edit Master text styles</a:t>
            </a:r>
            <a:endParaRPr b="0" lang="en-US" sz="8130" spc="-1" strike="noStrike">
              <a:solidFill>
                <a:schemeClr val="dk1"/>
              </a:solidFill>
              <a:latin typeface="Calibri"/>
            </a:endParaRPr>
          </a:p>
          <a:p>
            <a:pPr lvl="1" marL="1887120" indent="-725760" defTabSz="1161360">
              <a:lnSpc>
                <a:spcPct val="100000"/>
              </a:lnSpc>
              <a:spcBef>
                <a:spcPts val="249"/>
              </a:spcBef>
              <a:buClr>
                <a:srgbClr val="000000"/>
              </a:buClr>
              <a:buFont typeface="Arial"/>
              <a:buChar char="–"/>
            </a:pPr>
            <a:r>
              <a:rPr b="0" lang="en-US" sz="7110" spc="-1" strike="noStrike">
                <a:solidFill>
                  <a:schemeClr val="dk1"/>
                </a:solidFill>
                <a:latin typeface="Calibri"/>
              </a:rPr>
              <a:t>Second level</a:t>
            </a:r>
            <a:endParaRPr b="0" lang="en-US" sz="7110" spc="-1" strike="noStrike">
              <a:solidFill>
                <a:schemeClr val="dk1"/>
              </a:solidFill>
              <a:latin typeface="Calibri"/>
            </a:endParaRPr>
          </a:p>
          <a:p>
            <a:pPr lvl="2" marL="2903400" indent="-580320" defTabSz="1161360">
              <a:lnSpc>
                <a:spcPct val="100000"/>
              </a:lnSpc>
              <a:spcBef>
                <a:spcPts val="249"/>
              </a:spcBef>
              <a:buClr>
                <a:srgbClr val="000000"/>
              </a:buClr>
              <a:buFont typeface="Arial"/>
              <a:buChar char="•"/>
            </a:pPr>
            <a:r>
              <a:rPr b="0" lang="en-US" sz="6090" spc="-1" strike="noStrike">
                <a:solidFill>
                  <a:schemeClr val="dk1"/>
                </a:solidFill>
                <a:latin typeface="Calibri"/>
              </a:rPr>
              <a:t>Third level</a:t>
            </a:r>
            <a:endParaRPr b="0" lang="en-US" sz="6090" spc="-1" strike="noStrike">
              <a:solidFill>
                <a:schemeClr val="dk1"/>
              </a:solidFill>
              <a:latin typeface="Calibri"/>
            </a:endParaRPr>
          </a:p>
          <a:p>
            <a:pPr lvl="3" marL="4064760" indent="-580320" defTabSz="1161360">
              <a:lnSpc>
                <a:spcPct val="100000"/>
              </a:lnSpc>
              <a:spcBef>
                <a:spcPts val="249"/>
              </a:spcBef>
              <a:buClr>
                <a:srgbClr val="000000"/>
              </a:buClr>
              <a:buFont typeface="Arial"/>
              <a:buChar char="–"/>
            </a:pPr>
            <a:r>
              <a:rPr b="0" lang="en-US" sz="5080" spc="-1" strike="noStrike">
                <a:solidFill>
                  <a:schemeClr val="dk1"/>
                </a:solidFill>
                <a:latin typeface="Calibri"/>
              </a:rPr>
              <a:t>Fourth level</a:t>
            </a:r>
            <a:endParaRPr b="0" lang="en-US" sz="5080" spc="-1" strike="noStrike">
              <a:solidFill>
                <a:schemeClr val="dk1"/>
              </a:solidFill>
              <a:latin typeface="Calibri"/>
            </a:endParaRPr>
          </a:p>
          <a:p>
            <a:pPr lvl="4" marL="5226120" indent="-580320" defTabSz="1161360">
              <a:lnSpc>
                <a:spcPct val="100000"/>
              </a:lnSpc>
              <a:spcBef>
                <a:spcPts val="249"/>
              </a:spcBef>
              <a:buClr>
                <a:srgbClr val="000000"/>
              </a:buClr>
              <a:buFont typeface="Arial"/>
              <a:buChar char="»"/>
            </a:pPr>
            <a:r>
              <a:rPr b="0" lang="en-US" sz="5080" spc="-1" strike="noStrike">
                <a:solidFill>
                  <a:schemeClr val="dk1"/>
                </a:solidFill>
                <a:latin typeface="Calibri"/>
              </a:rPr>
              <a:t>Fifth level</a:t>
            </a:r>
            <a:endParaRPr b="0" lang="en-US" sz="5080" spc="-1" strike="noStrike">
              <a:solidFill>
                <a:schemeClr val="dk1"/>
              </a:solidFill>
              <a:latin typeface="Calibri"/>
            </a:endParaRPr>
          </a:p>
        </p:txBody>
      </p:sp>
      <p:sp>
        <p:nvSpPr>
          <p:cNvPr id="8" name="PlaceHolder 3"/>
          <p:cNvSpPr>
            <a:spLocks noGrp="1"/>
          </p:cNvSpPr>
          <p:nvPr>
            <p:ph type="dt" idx="4"/>
          </p:nvPr>
        </p:nvSpPr>
        <p:spPr>
          <a:xfrm>
            <a:off x="1161360" y="16146000"/>
            <a:ext cx="5419080" cy="927000"/>
          </a:xfrm>
          <a:prstGeom prst="rect">
            <a:avLst/>
          </a:prstGeom>
          <a:noFill/>
          <a:ln w="0">
            <a:noFill/>
          </a:ln>
        </p:spPr>
        <p:txBody>
          <a:bodyPr lIns="91440" rIns="91440" tIns="45720" bIns="45720" anchor="ctr">
            <a:noAutofit/>
          </a:bodyPr>
          <a:lstStyle>
            <a:lvl1pPr indent="0">
              <a:buNone/>
              <a:defRPr b="0" lang="ru-RU" sz="1400" spc="-1" strike="noStrike">
                <a:solidFill>
                  <a:srgbClr val="000000"/>
                </a:solidFill>
                <a:latin typeface="Times New Roman"/>
              </a:defRPr>
            </a:lvl1pPr>
          </a:lstStyle>
          <a:p>
            <a:pPr indent="0">
              <a:buNone/>
            </a:pPr>
            <a:r>
              <a:rPr b="0" lang="ru-RU" sz="1400" spc="-1" strike="noStrike">
                <a:solidFill>
                  <a:srgbClr val="000000"/>
                </a:solidFill>
                <a:latin typeface="Times New Roman"/>
              </a:rPr>
              <a:t>&lt;дата/время&gt;</a:t>
            </a:r>
            <a:endParaRPr b="0" lang="ru-RU" sz="1400" spc="-1" strike="noStrike">
              <a:solidFill>
                <a:srgbClr val="000000"/>
              </a:solidFill>
              <a:latin typeface="Times New Roman"/>
            </a:endParaRPr>
          </a:p>
        </p:txBody>
      </p:sp>
      <p:sp>
        <p:nvSpPr>
          <p:cNvPr id="9" name="PlaceHolder 4"/>
          <p:cNvSpPr>
            <a:spLocks noGrp="1"/>
          </p:cNvSpPr>
          <p:nvPr>
            <p:ph type="ftr" idx="5"/>
          </p:nvPr>
        </p:nvSpPr>
        <p:spPr>
          <a:xfrm>
            <a:off x="7935840" y="16146000"/>
            <a:ext cx="7354800" cy="927000"/>
          </a:xfrm>
          <a:prstGeom prst="rect">
            <a:avLst/>
          </a:prstGeom>
          <a:noFill/>
          <a:ln w="0">
            <a:noFill/>
          </a:ln>
        </p:spPr>
        <p:txBody>
          <a:bodyPr lIns="91440" rIns="91440" tIns="45720" bIns="45720" anchor="ctr">
            <a:noAutofit/>
          </a:bodyPr>
          <a:lstStyle>
            <a:lvl1pPr indent="0" algn="ctr">
              <a:buNone/>
              <a:defRPr b="0" lang="ru-RU" sz="1400" spc="-1" strike="noStrike">
                <a:solidFill>
                  <a:srgbClr val="000000"/>
                </a:solidFill>
                <a:latin typeface="Times New Roman"/>
              </a:defRPr>
            </a:lvl1pPr>
          </a:lstStyle>
          <a:p>
            <a:pPr indent="0" algn="ctr">
              <a:buNone/>
            </a:pPr>
            <a:r>
              <a:rPr b="0" lang="ru-RU" sz="1400" spc="-1" strike="noStrike">
                <a:solidFill>
                  <a:srgbClr val="000000"/>
                </a:solidFill>
                <a:latin typeface="Times New Roman"/>
              </a:rPr>
              <a:t>&lt;нижний колонтитул&gt;</a:t>
            </a:r>
            <a:endParaRPr b="0" lang="ru-RU" sz="1400" spc="-1" strike="noStrike">
              <a:solidFill>
                <a:srgbClr val="000000"/>
              </a:solidFill>
              <a:latin typeface="Times New Roman"/>
            </a:endParaRPr>
          </a:p>
        </p:txBody>
      </p:sp>
      <p:sp>
        <p:nvSpPr>
          <p:cNvPr id="10" name="PlaceHolder 5"/>
          <p:cNvSpPr>
            <a:spLocks noGrp="1"/>
          </p:cNvSpPr>
          <p:nvPr>
            <p:ph type="sldNum" idx="6"/>
          </p:nvPr>
        </p:nvSpPr>
        <p:spPr>
          <a:xfrm>
            <a:off x="16646040" y="16146000"/>
            <a:ext cx="5419080" cy="927000"/>
          </a:xfrm>
          <a:prstGeom prst="rect">
            <a:avLst/>
          </a:prstGeom>
          <a:noFill/>
          <a:ln w="0">
            <a:noFill/>
          </a:ln>
        </p:spPr>
        <p:txBody>
          <a:bodyPr lIns="91440" rIns="91440" tIns="45720" bIns="45720" anchor="ctr">
            <a:noAutofit/>
          </a:bodyPr>
          <a:p>
            <a:pPr indent="0">
              <a:buNone/>
            </a:pPr>
            <a:endParaRPr b="0" lang="ru-RU" sz="305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1" r:id="rId2"/>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1" name="PlaceHolder 1"/>
          <p:cNvSpPr>
            <a:spLocks noGrp="1"/>
          </p:cNvSpPr>
          <p:nvPr>
            <p:ph type="title"/>
          </p:nvPr>
        </p:nvSpPr>
        <p:spPr>
          <a:xfrm>
            <a:off x="16839360" y="697680"/>
            <a:ext cx="5225760" cy="14863320"/>
          </a:xfrm>
          <a:prstGeom prst="rect">
            <a:avLst/>
          </a:prstGeom>
          <a:noFill/>
          <a:ln w="0">
            <a:noFill/>
          </a:ln>
        </p:spPr>
        <p:txBody>
          <a:bodyPr lIns="91440" rIns="91440" tIns="45720" bIns="45720" anchor="ctr" vert="eaVert">
            <a:noAutofit/>
          </a:bodyPr>
          <a:p>
            <a:pPr indent="0" algn="ctr" defTabSz="1161360">
              <a:lnSpc>
                <a:spcPct val="100000"/>
              </a:lnSpc>
              <a:buNone/>
            </a:pPr>
            <a:r>
              <a:rPr b="0" lang="en-US" sz="11170" spc="-1" strike="noStrike">
                <a:solidFill>
                  <a:schemeClr val="dk1"/>
                </a:solidFill>
                <a:latin typeface="Calibri"/>
              </a:rPr>
              <a:t>Click to edit Master title style</a:t>
            </a:r>
            <a:endParaRPr b="0" lang="en-US" sz="11170" spc="-1" strike="noStrike">
              <a:solidFill>
                <a:schemeClr val="dk1"/>
              </a:solidFill>
              <a:latin typeface="Calibri"/>
            </a:endParaRPr>
          </a:p>
        </p:txBody>
      </p:sp>
      <p:sp>
        <p:nvSpPr>
          <p:cNvPr id="12" name="PlaceHolder 2"/>
          <p:cNvSpPr>
            <a:spLocks noGrp="1"/>
          </p:cNvSpPr>
          <p:nvPr>
            <p:ph type="body"/>
          </p:nvPr>
        </p:nvSpPr>
        <p:spPr>
          <a:xfrm>
            <a:off x="1161360" y="697680"/>
            <a:ext cx="15290640" cy="14863320"/>
          </a:xfrm>
          <a:prstGeom prst="rect">
            <a:avLst/>
          </a:prstGeom>
          <a:noFill/>
          <a:ln w="0">
            <a:noFill/>
          </a:ln>
        </p:spPr>
        <p:txBody>
          <a:bodyPr lIns="91440" rIns="91440" tIns="45720" bIns="45720" anchor="t" vert="eaVert">
            <a:noAutofit/>
          </a:bodyPr>
          <a:p>
            <a:pPr marL="871200" indent="-871200" defTabSz="1161360">
              <a:lnSpc>
                <a:spcPct val="100000"/>
              </a:lnSpc>
              <a:spcBef>
                <a:spcPts val="249"/>
              </a:spcBef>
              <a:buClr>
                <a:srgbClr val="000000"/>
              </a:buClr>
              <a:buFont typeface="Arial"/>
              <a:buChar char="•"/>
            </a:pPr>
            <a:r>
              <a:rPr b="0" lang="en-US" sz="8130" spc="-1" strike="noStrike">
                <a:solidFill>
                  <a:schemeClr val="dk1"/>
                </a:solidFill>
                <a:latin typeface="Calibri"/>
              </a:rPr>
              <a:t>Click to edit Master text styles</a:t>
            </a:r>
            <a:endParaRPr b="0" lang="en-US" sz="8130" spc="-1" strike="noStrike">
              <a:solidFill>
                <a:schemeClr val="dk1"/>
              </a:solidFill>
              <a:latin typeface="Calibri"/>
            </a:endParaRPr>
          </a:p>
          <a:p>
            <a:pPr lvl="1" marL="1887120" indent="-725760" defTabSz="1161360">
              <a:lnSpc>
                <a:spcPct val="100000"/>
              </a:lnSpc>
              <a:spcBef>
                <a:spcPts val="249"/>
              </a:spcBef>
              <a:buClr>
                <a:srgbClr val="000000"/>
              </a:buClr>
              <a:buFont typeface="Arial"/>
              <a:buChar char="–"/>
            </a:pPr>
            <a:r>
              <a:rPr b="0" lang="en-US" sz="7110" spc="-1" strike="noStrike">
                <a:solidFill>
                  <a:schemeClr val="dk1"/>
                </a:solidFill>
                <a:latin typeface="Calibri"/>
              </a:rPr>
              <a:t>Second level</a:t>
            </a:r>
            <a:endParaRPr b="0" lang="en-US" sz="7110" spc="-1" strike="noStrike">
              <a:solidFill>
                <a:schemeClr val="dk1"/>
              </a:solidFill>
              <a:latin typeface="Calibri"/>
            </a:endParaRPr>
          </a:p>
          <a:p>
            <a:pPr lvl="2" marL="2903400" indent="-580320" defTabSz="1161360">
              <a:lnSpc>
                <a:spcPct val="100000"/>
              </a:lnSpc>
              <a:spcBef>
                <a:spcPts val="249"/>
              </a:spcBef>
              <a:buClr>
                <a:srgbClr val="000000"/>
              </a:buClr>
              <a:buFont typeface="Arial"/>
              <a:buChar char="•"/>
            </a:pPr>
            <a:r>
              <a:rPr b="0" lang="en-US" sz="6090" spc="-1" strike="noStrike">
                <a:solidFill>
                  <a:schemeClr val="dk1"/>
                </a:solidFill>
                <a:latin typeface="Calibri"/>
              </a:rPr>
              <a:t>Third level</a:t>
            </a:r>
            <a:endParaRPr b="0" lang="en-US" sz="6090" spc="-1" strike="noStrike">
              <a:solidFill>
                <a:schemeClr val="dk1"/>
              </a:solidFill>
              <a:latin typeface="Calibri"/>
            </a:endParaRPr>
          </a:p>
          <a:p>
            <a:pPr lvl="3" marL="4064760" indent="-580320" defTabSz="1161360">
              <a:lnSpc>
                <a:spcPct val="100000"/>
              </a:lnSpc>
              <a:spcBef>
                <a:spcPts val="249"/>
              </a:spcBef>
              <a:buClr>
                <a:srgbClr val="000000"/>
              </a:buClr>
              <a:buFont typeface="Arial"/>
              <a:buChar char="–"/>
            </a:pPr>
            <a:r>
              <a:rPr b="0" lang="en-US" sz="5080" spc="-1" strike="noStrike">
                <a:solidFill>
                  <a:schemeClr val="dk1"/>
                </a:solidFill>
                <a:latin typeface="Calibri"/>
              </a:rPr>
              <a:t>Fourth level</a:t>
            </a:r>
            <a:endParaRPr b="0" lang="en-US" sz="5080" spc="-1" strike="noStrike">
              <a:solidFill>
                <a:schemeClr val="dk1"/>
              </a:solidFill>
              <a:latin typeface="Calibri"/>
            </a:endParaRPr>
          </a:p>
          <a:p>
            <a:pPr lvl="4" marL="5226120" indent="-580320" defTabSz="1161360">
              <a:lnSpc>
                <a:spcPct val="100000"/>
              </a:lnSpc>
              <a:spcBef>
                <a:spcPts val="249"/>
              </a:spcBef>
              <a:buClr>
                <a:srgbClr val="000000"/>
              </a:buClr>
              <a:buFont typeface="Arial"/>
              <a:buChar char="»"/>
            </a:pPr>
            <a:r>
              <a:rPr b="0" lang="en-US" sz="5080" spc="-1" strike="noStrike">
                <a:solidFill>
                  <a:schemeClr val="dk1"/>
                </a:solidFill>
                <a:latin typeface="Calibri"/>
              </a:rPr>
              <a:t>Fifth level</a:t>
            </a:r>
            <a:endParaRPr b="0" lang="en-US" sz="5080" spc="-1" strike="noStrike">
              <a:solidFill>
                <a:schemeClr val="dk1"/>
              </a:solidFill>
              <a:latin typeface="Calibri"/>
            </a:endParaRPr>
          </a:p>
        </p:txBody>
      </p:sp>
      <p:sp>
        <p:nvSpPr>
          <p:cNvPr id="13" name="PlaceHolder 3"/>
          <p:cNvSpPr>
            <a:spLocks noGrp="1"/>
          </p:cNvSpPr>
          <p:nvPr>
            <p:ph type="dt" idx="7"/>
          </p:nvPr>
        </p:nvSpPr>
        <p:spPr>
          <a:xfrm>
            <a:off x="1161360" y="16146000"/>
            <a:ext cx="5419080" cy="927000"/>
          </a:xfrm>
          <a:prstGeom prst="rect">
            <a:avLst/>
          </a:prstGeom>
          <a:noFill/>
          <a:ln w="0">
            <a:noFill/>
          </a:ln>
        </p:spPr>
        <p:txBody>
          <a:bodyPr lIns="91440" rIns="91440" tIns="45720" bIns="45720" anchor="ctr">
            <a:noAutofit/>
          </a:bodyPr>
          <a:lstStyle>
            <a:lvl1pPr indent="0">
              <a:buNone/>
              <a:defRPr b="0" lang="ru-RU" sz="1400" spc="-1" strike="noStrike">
                <a:solidFill>
                  <a:srgbClr val="000000"/>
                </a:solidFill>
                <a:latin typeface="Times New Roman"/>
              </a:defRPr>
            </a:lvl1pPr>
          </a:lstStyle>
          <a:p>
            <a:pPr indent="0">
              <a:buNone/>
            </a:pPr>
            <a:r>
              <a:rPr b="0" lang="ru-RU" sz="1400" spc="-1" strike="noStrike">
                <a:solidFill>
                  <a:srgbClr val="000000"/>
                </a:solidFill>
                <a:latin typeface="Times New Roman"/>
              </a:rPr>
              <a:t>&lt;дата/время&gt;</a:t>
            </a:r>
            <a:endParaRPr b="0" lang="ru-RU" sz="1400" spc="-1" strike="noStrike">
              <a:solidFill>
                <a:srgbClr val="000000"/>
              </a:solidFill>
              <a:latin typeface="Times New Roman"/>
            </a:endParaRPr>
          </a:p>
        </p:txBody>
      </p:sp>
      <p:sp>
        <p:nvSpPr>
          <p:cNvPr id="14" name="PlaceHolder 4"/>
          <p:cNvSpPr>
            <a:spLocks noGrp="1"/>
          </p:cNvSpPr>
          <p:nvPr>
            <p:ph type="ftr" idx="8"/>
          </p:nvPr>
        </p:nvSpPr>
        <p:spPr>
          <a:xfrm>
            <a:off x="7935840" y="16146000"/>
            <a:ext cx="7354800" cy="927000"/>
          </a:xfrm>
          <a:prstGeom prst="rect">
            <a:avLst/>
          </a:prstGeom>
          <a:noFill/>
          <a:ln w="0">
            <a:noFill/>
          </a:ln>
        </p:spPr>
        <p:txBody>
          <a:bodyPr lIns="91440" rIns="91440" tIns="45720" bIns="45720" anchor="ctr">
            <a:noAutofit/>
          </a:bodyPr>
          <a:lstStyle>
            <a:lvl1pPr indent="0" algn="ctr">
              <a:buNone/>
              <a:defRPr b="0" lang="ru-RU" sz="1400" spc="-1" strike="noStrike">
                <a:solidFill>
                  <a:srgbClr val="000000"/>
                </a:solidFill>
                <a:latin typeface="Times New Roman"/>
              </a:defRPr>
            </a:lvl1pPr>
          </a:lstStyle>
          <a:p>
            <a:pPr indent="0" algn="ctr">
              <a:buNone/>
            </a:pPr>
            <a:r>
              <a:rPr b="0" lang="ru-RU" sz="1400" spc="-1" strike="noStrike">
                <a:solidFill>
                  <a:srgbClr val="000000"/>
                </a:solidFill>
                <a:latin typeface="Times New Roman"/>
              </a:rPr>
              <a:t>&lt;нижний колонтитул&gt;</a:t>
            </a:r>
            <a:endParaRPr b="0" lang="ru-RU" sz="1400" spc="-1" strike="noStrike">
              <a:solidFill>
                <a:srgbClr val="000000"/>
              </a:solidFill>
              <a:latin typeface="Times New Roman"/>
            </a:endParaRPr>
          </a:p>
        </p:txBody>
      </p:sp>
      <p:sp>
        <p:nvSpPr>
          <p:cNvPr id="15" name="PlaceHolder 5"/>
          <p:cNvSpPr>
            <a:spLocks noGrp="1"/>
          </p:cNvSpPr>
          <p:nvPr>
            <p:ph type="sldNum" idx="9"/>
          </p:nvPr>
        </p:nvSpPr>
        <p:spPr>
          <a:xfrm>
            <a:off x="16646040" y="16146000"/>
            <a:ext cx="5419080" cy="927000"/>
          </a:xfrm>
          <a:prstGeom prst="rect">
            <a:avLst/>
          </a:prstGeom>
          <a:noFill/>
          <a:ln w="0">
            <a:noFill/>
          </a:ln>
        </p:spPr>
        <p:txBody>
          <a:bodyPr lIns="91440" rIns="91440" tIns="45720" bIns="45720" anchor="ctr">
            <a:noAutofit/>
          </a:bodyPr>
          <a:p>
            <a:pPr indent="0">
              <a:buNone/>
            </a:pPr>
            <a:endParaRPr b="0" lang="ru-RU" sz="305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3" r:id="rId2"/>
  </p:sldLayoutIdLst>
</p:sldMaster>
</file>

<file path=ppt/slideMasters/slideMaster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6" name="PlaceHolder 1"/>
          <p:cNvSpPr>
            <a:spLocks noGrp="1"/>
          </p:cNvSpPr>
          <p:nvPr>
            <p:ph type="title"/>
          </p:nvPr>
        </p:nvSpPr>
        <p:spPr>
          <a:xfrm>
            <a:off x="1161360" y="697680"/>
            <a:ext cx="20903760" cy="2903040"/>
          </a:xfrm>
          <a:prstGeom prst="rect">
            <a:avLst/>
          </a:prstGeom>
          <a:noFill/>
          <a:ln w="0">
            <a:noFill/>
          </a:ln>
        </p:spPr>
        <p:txBody>
          <a:bodyPr lIns="91440" rIns="91440" tIns="45720" bIns="45720" anchor="ctr">
            <a:noAutofit/>
          </a:bodyPr>
          <a:p>
            <a:pPr indent="0" algn="ctr" defTabSz="1161360">
              <a:lnSpc>
                <a:spcPct val="100000"/>
              </a:lnSpc>
              <a:buNone/>
            </a:pPr>
            <a:r>
              <a:rPr b="0" lang="en-US" sz="11170" spc="-1" strike="noStrike">
                <a:solidFill>
                  <a:schemeClr val="dk1"/>
                </a:solidFill>
                <a:latin typeface="Calibri"/>
              </a:rPr>
              <a:t>Click to edit Master title style</a:t>
            </a:r>
            <a:endParaRPr b="0" lang="en-US" sz="11170" spc="-1" strike="noStrike">
              <a:solidFill>
                <a:schemeClr val="dk1"/>
              </a:solidFill>
              <a:latin typeface="Calibri"/>
            </a:endParaRPr>
          </a:p>
        </p:txBody>
      </p:sp>
      <p:sp>
        <p:nvSpPr>
          <p:cNvPr id="17" name="PlaceHolder 2"/>
          <p:cNvSpPr>
            <a:spLocks noGrp="1"/>
          </p:cNvSpPr>
          <p:nvPr>
            <p:ph type="body"/>
          </p:nvPr>
        </p:nvSpPr>
        <p:spPr>
          <a:xfrm>
            <a:off x="1161360" y="4064760"/>
            <a:ext cx="20903760" cy="11496240"/>
          </a:xfrm>
          <a:prstGeom prst="rect">
            <a:avLst/>
          </a:prstGeom>
          <a:noFill/>
          <a:ln w="0">
            <a:noFill/>
          </a:ln>
        </p:spPr>
        <p:txBody>
          <a:bodyPr lIns="91440" rIns="91440" tIns="45720" bIns="45720" anchor="t">
            <a:noAutofit/>
          </a:bodyPr>
          <a:p>
            <a:pPr marL="871200" indent="-871200" defTabSz="1161360">
              <a:lnSpc>
                <a:spcPct val="100000"/>
              </a:lnSpc>
              <a:spcBef>
                <a:spcPts val="249"/>
              </a:spcBef>
              <a:buClr>
                <a:srgbClr val="000000"/>
              </a:buClr>
              <a:buFont typeface="Arial"/>
              <a:buChar char="•"/>
            </a:pPr>
            <a:r>
              <a:rPr b="0" lang="en-US" sz="8130" spc="-1" strike="noStrike">
                <a:solidFill>
                  <a:schemeClr val="dk1"/>
                </a:solidFill>
                <a:latin typeface="Calibri"/>
              </a:rPr>
              <a:t>Click to edit Master text styles</a:t>
            </a:r>
            <a:endParaRPr b="0" lang="en-US" sz="8130" spc="-1" strike="noStrike">
              <a:solidFill>
                <a:schemeClr val="dk1"/>
              </a:solidFill>
              <a:latin typeface="Calibri"/>
            </a:endParaRPr>
          </a:p>
          <a:p>
            <a:pPr lvl="1" marL="1887120" indent="-725760" defTabSz="1161360">
              <a:lnSpc>
                <a:spcPct val="100000"/>
              </a:lnSpc>
              <a:spcBef>
                <a:spcPts val="249"/>
              </a:spcBef>
              <a:buClr>
                <a:srgbClr val="000000"/>
              </a:buClr>
              <a:buFont typeface="Arial"/>
              <a:buChar char="–"/>
            </a:pPr>
            <a:r>
              <a:rPr b="0" lang="en-US" sz="7110" spc="-1" strike="noStrike">
                <a:solidFill>
                  <a:schemeClr val="dk1"/>
                </a:solidFill>
                <a:latin typeface="Calibri"/>
              </a:rPr>
              <a:t>Second level</a:t>
            </a:r>
            <a:endParaRPr b="0" lang="en-US" sz="7110" spc="-1" strike="noStrike">
              <a:solidFill>
                <a:schemeClr val="dk1"/>
              </a:solidFill>
              <a:latin typeface="Calibri"/>
            </a:endParaRPr>
          </a:p>
          <a:p>
            <a:pPr lvl="2" marL="2903400" indent="-580320" defTabSz="1161360">
              <a:lnSpc>
                <a:spcPct val="100000"/>
              </a:lnSpc>
              <a:spcBef>
                <a:spcPts val="249"/>
              </a:spcBef>
              <a:buClr>
                <a:srgbClr val="000000"/>
              </a:buClr>
              <a:buFont typeface="Arial"/>
              <a:buChar char="•"/>
            </a:pPr>
            <a:r>
              <a:rPr b="0" lang="en-US" sz="6090" spc="-1" strike="noStrike">
                <a:solidFill>
                  <a:schemeClr val="dk1"/>
                </a:solidFill>
                <a:latin typeface="Calibri"/>
              </a:rPr>
              <a:t>Third level</a:t>
            </a:r>
            <a:endParaRPr b="0" lang="en-US" sz="6090" spc="-1" strike="noStrike">
              <a:solidFill>
                <a:schemeClr val="dk1"/>
              </a:solidFill>
              <a:latin typeface="Calibri"/>
            </a:endParaRPr>
          </a:p>
          <a:p>
            <a:pPr lvl="3" marL="4064760" indent="-580320" defTabSz="1161360">
              <a:lnSpc>
                <a:spcPct val="100000"/>
              </a:lnSpc>
              <a:spcBef>
                <a:spcPts val="249"/>
              </a:spcBef>
              <a:buClr>
                <a:srgbClr val="000000"/>
              </a:buClr>
              <a:buFont typeface="Arial"/>
              <a:buChar char="–"/>
            </a:pPr>
            <a:r>
              <a:rPr b="0" lang="en-US" sz="5080" spc="-1" strike="noStrike">
                <a:solidFill>
                  <a:schemeClr val="dk1"/>
                </a:solidFill>
                <a:latin typeface="Calibri"/>
              </a:rPr>
              <a:t>Fourth level</a:t>
            </a:r>
            <a:endParaRPr b="0" lang="en-US" sz="5080" spc="-1" strike="noStrike">
              <a:solidFill>
                <a:schemeClr val="dk1"/>
              </a:solidFill>
              <a:latin typeface="Calibri"/>
            </a:endParaRPr>
          </a:p>
          <a:p>
            <a:pPr lvl="4" marL="5226120" indent="-580320" defTabSz="1161360">
              <a:lnSpc>
                <a:spcPct val="100000"/>
              </a:lnSpc>
              <a:spcBef>
                <a:spcPts val="249"/>
              </a:spcBef>
              <a:buClr>
                <a:srgbClr val="000000"/>
              </a:buClr>
              <a:buFont typeface="Arial"/>
              <a:buChar char="»"/>
            </a:pPr>
            <a:r>
              <a:rPr b="0" lang="en-US" sz="5080" spc="-1" strike="noStrike">
                <a:solidFill>
                  <a:schemeClr val="dk1"/>
                </a:solidFill>
                <a:latin typeface="Calibri"/>
              </a:rPr>
              <a:t>Fifth level</a:t>
            </a:r>
            <a:endParaRPr b="0" lang="en-US" sz="5080" spc="-1" strike="noStrike">
              <a:solidFill>
                <a:schemeClr val="dk1"/>
              </a:solidFill>
              <a:latin typeface="Calibri"/>
            </a:endParaRPr>
          </a:p>
        </p:txBody>
      </p:sp>
      <p:sp>
        <p:nvSpPr>
          <p:cNvPr id="18" name="PlaceHolder 3"/>
          <p:cNvSpPr>
            <a:spLocks noGrp="1"/>
          </p:cNvSpPr>
          <p:nvPr>
            <p:ph type="dt" idx="10"/>
          </p:nvPr>
        </p:nvSpPr>
        <p:spPr>
          <a:xfrm>
            <a:off x="1161360" y="16146000"/>
            <a:ext cx="5419080" cy="927000"/>
          </a:xfrm>
          <a:prstGeom prst="rect">
            <a:avLst/>
          </a:prstGeom>
          <a:noFill/>
          <a:ln w="0">
            <a:noFill/>
          </a:ln>
        </p:spPr>
        <p:txBody>
          <a:bodyPr lIns="91440" rIns="91440" tIns="45720" bIns="45720" anchor="ctr">
            <a:noAutofit/>
          </a:bodyPr>
          <a:lstStyle>
            <a:lvl1pPr indent="0">
              <a:buNone/>
              <a:defRPr b="0" lang="ru-RU" sz="1400" spc="-1" strike="noStrike">
                <a:solidFill>
                  <a:srgbClr val="000000"/>
                </a:solidFill>
                <a:latin typeface="Times New Roman"/>
              </a:defRPr>
            </a:lvl1pPr>
          </a:lstStyle>
          <a:p>
            <a:pPr indent="0">
              <a:buNone/>
            </a:pPr>
            <a:r>
              <a:rPr b="0" lang="ru-RU" sz="1400" spc="-1" strike="noStrike">
                <a:solidFill>
                  <a:srgbClr val="000000"/>
                </a:solidFill>
                <a:latin typeface="Times New Roman"/>
              </a:rPr>
              <a:t>&lt;дата/время&gt;</a:t>
            </a:r>
            <a:endParaRPr b="0" lang="ru-RU" sz="1400" spc="-1" strike="noStrike">
              <a:solidFill>
                <a:srgbClr val="000000"/>
              </a:solidFill>
              <a:latin typeface="Times New Roman"/>
            </a:endParaRPr>
          </a:p>
        </p:txBody>
      </p:sp>
      <p:sp>
        <p:nvSpPr>
          <p:cNvPr id="19" name="PlaceHolder 4"/>
          <p:cNvSpPr>
            <a:spLocks noGrp="1"/>
          </p:cNvSpPr>
          <p:nvPr>
            <p:ph type="ftr" idx="11"/>
          </p:nvPr>
        </p:nvSpPr>
        <p:spPr>
          <a:xfrm>
            <a:off x="7935840" y="16146000"/>
            <a:ext cx="7354800" cy="927000"/>
          </a:xfrm>
          <a:prstGeom prst="rect">
            <a:avLst/>
          </a:prstGeom>
          <a:noFill/>
          <a:ln w="0">
            <a:noFill/>
          </a:ln>
        </p:spPr>
        <p:txBody>
          <a:bodyPr lIns="91440" rIns="91440" tIns="45720" bIns="45720" anchor="ctr">
            <a:noAutofit/>
          </a:bodyPr>
          <a:lstStyle>
            <a:lvl1pPr indent="0" algn="ctr">
              <a:buNone/>
              <a:defRPr b="0" lang="ru-RU" sz="1400" spc="-1" strike="noStrike">
                <a:solidFill>
                  <a:srgbClr val="000000"/>
                </a:solidFill>
                <a:latin typeface="Times New Roman"/>
              </a:defRPr>
            </a:lvl1pPr>
          </a:lstStyle>
          <a:p>
            <a:pPr indent="0" algn="ctr">
              <a:buNone/>
            </a:pPr>
            <a:r>
              <a:rPr b="0" lang="ru-RU" sz="1400" spc="-1" strike="noStrike">
                <a:solidFill>
                  <a:srgbClr val="000000"/>
                </a:solidFill>
                <a:latin typeface="Times New Roman"/>
              </a:rPr>
              <a:t>&lt;нижний колонтитул&gt;</a:t>
            </a:r>
            <a:endParaRPr b="0" lang="ru-RU" sz="1400" spc="-1" strike="noStrike">
              <a:solidFill>
                <a:srgbClr val="000000"/>
              </a:solidFill>
              <a:latin typeface="Times New Roman"/>
            </a:endParaRPr>
          </a:p>
        </p:txBody>
      </p:sp>
      <p:sp>
        <p:nvSpPr>
          <p:cNvPr id="20" name="PlaceHolder 5"/>
          <p:cNvSpPr>
            <a:spLocks noGrp="1"/>
          </p:cNvSpPr>
          <p:nvPr>
            <p:ph type="sldNum" idx="12"/>
          </p:nvPr>
        </p:nvSpPr>
        <p:spPr>
          <a:xfrm>
            <a:off x="16646040" y="16146000"/>
            <a:ext cx="5419080" cy="927000"/>
          </a:xfrm>
          <a:prstGeom prst="rect">
            <a:avLst/>
          </a:prstGeom>
          <a:noFill/>
          <a:ln w="0">
            <a:noFill/>
          </a:ln>
        </p:spPr>
        <p:txBody>
          <a:bodyPr lIns="91440" rIns="91440" tIns="45720" bIns="45720" anchor="ctr">
            <a:noAutofit/>
          </a:bodyPr>
          <a:p>
            <a:pPr indent="0">
              <a:buNone/>
            </a:pPr>
            <a:endParaRPr b="0" lang="ru-RU" sz="305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5" r:id="rId2"/>
  </p:sldLayoutIdLst>
</p:sldMaster>
</file>

<file path=ppt/slideMasters/slideMaster5.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23" name="PlaceHolder 1"/>
          <p:cNvSpPr>
            <a:spLocks noGrp="1"/>
          </p:cNvSpPr>
          <p:nvPr>
            <p:ph type="title"/>
          </p:nvPr>
        </p:nvSpPr>
        <p:spPr>
          <a:xfrm>
            <a:off x="1834920" y="11194200"/>
            <a:ext cx="19742400" cy="3459600"/>
          </a:xfrm>
          <a:prstGeom prst="rect">
            <a:avLst/>
          </a:prstGeom>
          <a:noFill/>
          <a:ln w="0">
            <a:noFill/>
          </a:ln>
        </p:spPr>
        <p:txBody>
          <a:bodyPr lIns="91440" rIns="91440" tIns="45720" bIns="45720" anchor="t">
            <a:noAutofit/>
          </a:bodyPr>
          <a:p>
            <a:pPr indent="0" defTabSz="1161360">
              <a:lnSpc>
                <a:spcPct val="100000"/>
              </a:lnSpc>
              <a:buNone/>
            </a:pPr>
            <a:r>
              <a:rPr b="1" lang="en-US" sz="10160" spc="-1" strike="noStrike" cap="all">
                <a:solidFill>
                  <a:schemeClr val="dk1"/>
                </a:solidFill>
                <a:latin typeface="Calibri"/>
              </a:rPr>
              <a:t>Click to edit Master title style</a:t>
            </a:r>
            <a:endParaRPr b="0" lang="en-US" sz="10160" spc="-1" strike="noStrike">
              <a:solidFill>
                <a:schemeClr val="dk1"/>
              </a:solidFill>
              <a:latin typeface="Calibri"/>
            </a:endParaRPr>
          </a:p>
        </p:txBody>
      </p:sp>
      <p:sp>
        <p:nvSpPr>
          <p:cNvPr id="24" name="PlaceHolder 2"/>
          <p:cNvSpPr>
            <a:spLocks noGrp="1"/>
          </p:cNvSpPr>
          <p:nvPr>
            <p:ph type="body"/>
          </p:nvPr>
        </p:nvSpPr>
        <p:spPr>
          <a:xfrm>
            <a:off x="1834920" y="7383600"/>
            <a:ext cx="19742400" cy="3810240"/>
          </a:xfrm>
          <a:prstGeom prst="rect">
            <a:avLst/>
          </a:prstGeom>
          <a:noFill/>
          <a:ln w="0">
            <a:noFill/>
          </a:ln>
        </p:spPr>
        <p:txBody>
          <a:bodyPr lIns="91440" rIns="91440" tIns="45720" bIns="45720" anchor="b">
            <a:noAutofit/>
          </a:bodyPr>
          <a:p>
            <a:pPr indent="0" defTabSz="1161360">
              <a:lnSpc>
                <a:spcPct val="100000"/>
              </a:lnSpc>
              <a:spcBef>
                <a:spcPts val="249"/>
              </a:spcBef>
              <a:buNone/>
              <a:tabLst>
                <a:tab algn="l" pos="0"/>
              </a:tabLst>
            </a:pPr>
            <a:r>
              <a:rPr b="0" lang="en-US" sz="5080" spc="-1" strike="noStrike">
                <a:solidFill>
                  <a:schemeClr val="dk1">
                    <a:tint val="75000"/>
                  </a:schemeClr>
                </a:solidFill>
                <a:latin typeface="Calibri"/>
              </a:rPr>
              <a:t>Click to edit Master text styles</a:t>
            </a:r>
            <a:endParaRPr b="0" lang="en-US" sz="5080" spc="-1" strike="noStrike">
              <a:solidFill>
                <a:schemeClr val="dk1"/>
              </a:solidFill>
              <a:latin typeface="Calibri"/>
            </a:endParaRPr>
          </a:p>
        </p:txBody>
      </p:sp>
      <p:sp>
        <p:nvSpPr>
          <p:cNvPr id="25" name="PlaceHolder 3"/>
          <p:cNvSpPr>
            <a:spLocks noGrp="1"/>
          </p:cNvSpPr>
          <p:nvPr>
            <p:ph type="dt" idx="13"/>
          </p:nvPr>
        </p:nvSpPr>
        <p:spPr>
          <a:xfrm>
            <a:off x="1161360" y="16146000"/>
            <a:ext cx="5419080" cy="927000"/>
          </a:xfrm>
          <a:prstGeom prst="rect">
            <a:avLst/>
          </a:prstGeom>
          <a:noFill/>
          <a:ln w="0">
            <a:noFill/>
          </a:ln>
        </p:spPr>
        <p:txBody>
          <a:bodyPr lIns="91440" rIns="91440" tIns="45720" bIns="45720" anchor="ctr">
            <a:noAutofit/>
          </a:bodyPr>
          <a:lstStyle>
            <a:lvl1pPr indent="0">
              <a:buNone/>
              <a:defRPr b="0" lang="ru-RU" sz="1400" spc="-1" strike="noStrike">
                <a:solidFill>
                  <a:srgbClr val="000000"/>
                </a:solidFill>
                <a:latin typeface="Times New Roman"/>
              </a:defRPr>
            </a:lvl1pPr>
          </a:lstStyle>
          <a:p>
            <a:pPr indent="0">
              <a:buNone/>
            </a:pPr>
            <a:r>
              <a:rPr b="0" lang="ru-RU" sz="1400" spc="-1" strike="noStrike">
                <a:solidFill>
                  <a:srgbClr val="000000"/>
                </a:solidFill>
                <a:latin typeface="Times New Roman"/>
              </a:rPr>
              <a:t>&lt;дата/время&gt;</a:t>
            </a:r>
            <a:endParaRPr b="0" lang="ru-RU" sz="1400" spc="-1" strike="noStrike">
              <a:solidFill>
                <a:srgbClr val="000000"/>
              </a:solidFill>
              <a:latin typeface="Times New Roman"/>
            </a:endParaRPr>
          </a:p>
        </p:txBody>
      </p:sp>
      <p:sp>
        <p:nvSpPr>
          <p:cNvPr id="26" name="PlaceHolder 4"/>
          <p:cNvSpPr>
            <a:spLocks noGrp="1"/>
          </p:cNvSpPr>
          <p:nvPr>
            <p:ph type="ftr" idx="14"/>
          </p:nvPr>
        </p:nvSpPr>
        <p:spPr>
          <a:xfrm>
            <a:off x="7935840" y="16146000"/>
            <a:ext cx="7354800" cy="927000"/>
          </a:xfrm>
          <a:prstGeom prst="rect">
            <a:avLst/>
          </a:prstGeom>
          <a:noFill/>
          <a:ln w="0">
            <a:noFill/>
          </a:ln>
        </p:spPr>
        <p:txBody>
          <a:bodyPr lIns="91440" rIns="91440" tIns="45720" bIns="45720" anchor="ctr">
            <a:noAutofit/>
          </a:bodyPr>
          <a:lstStyle>
            <a:lvl1pPr indent="0" algn="ctr">
              <a:buNone/>
              <a:defRPr b="0" lang="ru-RU" sz="1400" spc="-1" strike="noStrike">
                <a:solidFill>
                  <a:srgbClr val="000000"/>
                </a:solidFill>
                <a:latin typeface="Times New Roman"/>
              </a:defRPr>
            </a:lvl1pPr>
          </a:lstStyle>
          <a:p>
            <a:pPr indent="0" algn="ctr">
              <a:buNone/>
            </a:pPr>
            <a:r>
              <a:rPr b="0" lang="ru-RU" sz="1400" spc="-1" strike="noStrike">
                <a:solidFill>
                  <a:srgbClr val="000000"/>
                </a:solidFill>
                <a:latin typeface="Times New Roman"/>
              </a:rPr>
              <a:t>&lt;нижний колонтитул&gt;</a:t>
            </a:r>
            <a:endParaRPr b="0" lang="ru-RU" sz="1400" spc="-1" strike="noStrike">
              <a:solidFill>
                <a:srgbClr val="000000"/>
              </a:solidFill>
              <a:latin typeface="Times New Roman"/>
            </a:endParaRPr>
          </a:p>
        </p:txBody>
      </p:sp>
      <p:sp>
        <p:nvSpPr>
          <p:cNvPr id="27" name="PlaceHolder 5"/>
          <p:cNvSpPr>
            <a:spLocks noGrp="1"/>
          </p:cNvSpPr>
          <p:nvPr>
            <p:ph type="sldNum" idx="15"/>
          </p:nvPr>
        </p:nvSpPr>
        <p:spPr>
          <a:xfrm>
            <a:off x="16646040" y="16146000"/>
            <a:ext cx="5419080" cy="927000"/>
          </a:xfrm>
          <a:prstGeom prst="rect">
            <a:avLst/>
          </a:prstGeom>
          <a:noFill/>
          <a:ln w="0">
            <a:noFill/>
          </a:ln>
        </p:spPr>
        <p:txBody>
          <a:bodyPr lIns="91440" rIns="91440" tIns="45720" bIns="45720" anchor="ctr">
            <a:noAutofit/>
          </a:bodyPr>
          <a:p>
            <a:pPr indent="0">
              <a:buNone/>
            </a:pPr>
            <a:endParaRPr b="0" lang="ru-RU" sz="305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7" r:id="rId2"/>
  </p:sldLayoutIdLst>
</p:sldMaster>
</file>

<file path=ppt/slideMasters/slideMaster6.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28" name="PlaceHolder 1"/>
          <p:cNvSpPr>
            <a:spLocks noGrp="1"/>
          </p:cNvSpPr>
          <p:nvPr>
            <p:ph type="title"/>
          </p:nvPr>
        </p:nvSpPr>
        <p:spPr>
          <a:xfrm>
            <a:off x="1161360" y="697680"/>
            <a:ext cx="20903760" cy="2903040"/>
          </a:xfrm>
          <a:prstGeom prst="rect">
            <a:avLst/>
          </a:prstGeom>
          <a:noFill/>
          <a:ln w="0">
            <a:noFill/>
          </a:ln>
        </p:spPr>
        <p:txBody>
          <a:bodyPr lIns="91440" rIns="91440" tIns="45720" bIns="45720" anchor="ctr">
            <a:noAutofit/>
          </a:bodyPr>
          <a:p>
            <a:pPr indent="0" algn="ctr" defTabSz="1161360">
              <a:lnSpc>
                <a:spcPct val="100000"/>
              </a:lnSpc>
              <a:buNone/>
            </a:pPr>
            <a:r>
              <a:rPr b="0" lang="en-US" sz="11170" spc="-1" strike="noStrike">
                <a:solidFill>
                  <a:schemeClr val="dk1"/>
                </a:solidFill>
                <a:latin typeface="Calibri"/>
              </a:rPr>
              <a:t>Click to edit Master title style</a:t>
            </a:r>
            <a:endParaRPr b="0" lang="en-US" sz="11170" spc="-1" strike="noStrike">
              <a:solidFill>
                <a:schemeClr val="dk1"/>
              </a:solidFill>
              <a:latin typeface="Calibri"/>
            </a:endParaRPr>
          </a:p>
        </p:txBody>
      </p:sp>
      <p:sp>
        <p:nvSpPr>
          <p:cNvPr id="29" name="PlaceHolder 2"/>
          <p:cNvSpPr>
            <a:spLocks noGrp="1"/>
          </p:cNvSpPr>
          <p:nvPr>
            <p:ph type="body"/>
          </p:nvPr>
        </p:nvSpPr>
        <p:spPr>
          <a:xfrm>
            <a:off x="1161360" y="4064760"/>
            <a:ext cx="10258200" cy="11496240"/>
          </a:xfrm>
          <a:prstGeom prst="rect">
            <a:avLst/>
          </a:prstGeom>
          <a:noFill/>
          <a:ln w="0">
            <a:noFill/>
          </a:ln>
        </p:spPr>
        <p:txBody>
          <a:bodyPr lIns="91440" rIns="91440" tIns="45720" bIns="45720" anchor="t">
            <a:noAutofit/>
          </a:bodyPr>
          <a:p>
            <a:pPr marL="871200" indent="-871200" defTabSz="1161360">
              <a:lnSpc>
                <a:spcPct val="100000"/>
              </a:lnSpc>
              <a:spcBef>
                <a:spcPts val="249"/>
              </a:spcBef>
              <a:buClr>
                <a:srgbClr val="000000"/>
              </a:buClr>
              <a:buFont typeface="Arial"/>
              <a:buChar char="•"/>
            </a:pPr>
            <a:r>
              <a:rPr b="0" lang="en-US" sz="7110" spc="-1" strike="noStrike">
                <a:solidFill>
                  <a:schemeClr val="dk1"/>
                </a:solidFill>
                <a:latin typeface="Calibri"/>
              </a:rPr>
              <a:t>Click to edit Master text styles</a:t>
            </a:r>
            <a:endParaRPr b="0" lang="en-US" sz="7110" spc="-1" strike="noStrike">
              <a:solidFill>
                <a:schemeClr val="dk1"/>
              </a:solidFill>
              <a:latin typeface="Calibri"/>
            </a:endParaRPr>
          </a:p>
          <a:p>
            <a:pPr lvl="1" marL="1887120" indent="-725760" defTabSz="1161360">
              <a:lnSpc>
                <a:spcPct val="100000"/>
              </a:lnSpc>
              <a:spcBef>
                <a:spcPts val="249"/>
              </a:spcBef>
              <a:buClr>
                <a:srgbClr val="000000"/>
              </a:buClr>
              <a:buFont typeface="Arial"/>
              <a:buChar char="–"/>
            </a:pPr>
            <a:r>
              <a:rPr b="0" lang="en-US" sz="6090" spc="-1" strike="noStrike">
                <a:solidFill>
                  <a:schemeClr val="dk1"/>
                </a:solidFill>
                <a:latin typeface="Calibri"/>
              </a:rPr>
              <a:t>Second level</a:t>
            </a:r>
            <a:endParaRPr b="0" lang="en-US" sz="6090" spc="-1" strike="noStrike">
              <a:solidFill>
                <a:schemeClr val="dk1"/>
              </a:solidFill>
              <a:latin typeface="Calibri"/>
            </a:endParaRPr>
          </a:p>
          <a:p>
            <a:pPr lvl="2" marL="2903400" indent="-580320" defTabSz="1161360">
              <a:lnSpc>
                <a:spcPct val="100000"/>
              </a:lnSpc>
              <a:spcBef>
                <a:spcPts val="249"/>
              </a:spcBef>
              <a:buClr>
                <a:srgbClr val="000000"/>
              </a:buClr>
              <a:buFont typeface="Arial"/>
              <a:buChar char="•"/>
            </a:pPr>
            <a:r>
              <a:rPr b="0" lang="en-US" sz="5080" spc="-1" strike="noStrike">
                <a:solidFill>
                  <a:schemeClr val="dk1"/>
                </a:solidFill>
                <a:latin typeface="Calibri"/>
              </a:rPr>
              <a:t>Third level</a:t>
            </a:r>
            <a:endParaRPr b="0" lang="en-US" sz="5080" spc="-1" strike="noStrike">
              <a:solidFill>
                <a:schemeClr val="dk1"/>
              </a:solidFill>
              <a:latin typeface="Calibri"/>
            </a:endParaRPr>
          </a:p>
          <a:p>
            <a:pPr lvl="3" marL="4064760" indent="-580320" defTabSz="1161360">
              <a:lnSpc>
                <a:spcPct val="100000"/>
              </a:lnSpc>
              <a:spcBef>
                <a:spcPts val="249"/>
              </a:spcBef>
              <a:buClr>
                <a:srgbClr val="000000"/>
              </a:buClr>
              <a:buFont typeface="Arial"/>
              <a:buChar char="–"/>
            </a:pPr>
            <a:r>
              <a:rPr b="0" lang="en-US" sz="4570" spc="-1" strike="noStrike">
                <a:solidFill>
                  <a:schemeClr val="dk1"/>
                </a:solidFill>
                <a:latin typeface="Calibri"/>
              </a:rPr>
              <a:t>Fourth level</a:t>
            </a:r>
            <a:endParaRPr b="0" lang="en-US" sz="4570" spc="-1" strike="noStrike">
              <a:solidFill>
                <a:schemeClr val="dk1"/>
              </a:solidFill>
              <a:latin typeface="Calibri"/>
            </a:endParaRPr>
          </a:p>
          <a:p>
            <a:pPr lvl="4" marL="5226120" indent="-580320" defTabSz="1161360">
              <a:lnSpc>
                <a:spcPct val="100000"/>
              </a:lnSpc>
              <a:spcBef>
                <a:spcPts val="249"/>
              </a:spcBef>
              <a:buClr>
                <a:srgbClr val="000000"/>
              </a:buClr>
              <a:buFont typeface="Arial"/>
              <a:buChar char="»"/>
            </a:pPr>
            <a:r>
              <a:rPr b="0" lang="en-US" sz="4570" spc="-1" strike="noStrike">
                <a:solidFill>
                  <a:schemeClr val="dk1"/>
                </a:solidFill>
                <a:latin typeface="Calibri"/>
              </a:rPr>
              <a:t>Fifth level</a:t>
            </a:r>
            <a:endParaRPr b="0" lang="en-US" sz="4570" spc="-1" strike="noStrike">
              <a:solidFill>
                <a:schemeClr val="dk1"/>
              </a:solidFill>
              <a:latin typeface="Calibri"/>
            </a:endParaRPr>
          </a:p>
        </p:txBody>
      </p:sp>
      <p:sp>
        <p:nvSpPr>
          <p:cNvPr id="30" name="PlaceHolder 3"/>
          <p:cNvSpPr>
            <a:spLocks noGrp="1"/>
          </p:cNvSpPr>
          <p:nvPr>
            <p:ph type="body"/>
          </p:nvPr>
        </p:nvSpPr>
        <p:spPr>
          <a:xfrm>
            <a:off x="11806920" y="4064760"/>
            <a:ext cx="10258200" cy="11496240"/>
          </a:xfrm>
          <a:prstGeom prst="rect">
            <a:avLst/>
          </a:prstGeom>
          <a:noFill/>
          <a:ln w="0">
            <a:noFill/>
          </a:ln>
        </p:spPr>
        <p:txBody>
          <a:bodyPr lIns="91440" rIns="91440" tIns="45720" bIns="45720" anchor="t">
            <a:noAutofit/>
          </a:bodyPr>
          <a:p>
            <a:pPr marL="871200" indent="-871200" defTabSz="1161360">
              <a:lnSpc>
                <a:spcPct val="100000"/>
              </a:lnSpc>
              <a:spcBef>
                <a:spcPts val="249"/>
              </a:spcBef>
              <a:buClr>
                <a:srgbClr val="000000"/>
              </a:buClr>
              <a:buFont typeface="Arial"/>
              <a:buChar char="•"/>
            </a:pPr>
            <a:r>
              <a:rPr b="0" lang="en-US" sz="7110" spc="-1" strike="noStrike">
                <a:solidFill>
                  <a:schemeClr val="dk1"/>
                </a:solidFill>
                <a:latin typeface="Calibri"/>
              </a:rPr>
              <a:t>Click to edit Master text styles</a:t>
            </a:r>
            <a:endParaRPr b="0" lang="en-US" sz="7110" spc="-1" strike="noStrike">
              <a:solidFill>
                <a:schemeClr val="dk1"/>
              </a:solidFill>
              <a:latin typeface="Calibri"/>
            </a:endParaRPr>
          </a:p>
          <a:p>
            <a:pPr lvl="1" marL="1887120" indent="-725760" defTabSz="1161360">
              <a:lnSpc>
                <a:spcPct val="100000"/>
              </a:lnSpc>
              <a:spcBef>
                <a:spcPts val="249"/>
              </a:spcBef>
              <a:buClr>
                <a:srgbClr val="000000"/>
              </a:buClr>
              <a:buFont typeface="Arial"/>
              <a:buChar char="–"/>
            </a:pPr>
            <a:r>
              <a:rPr b="0" lang="en-US" sz="6090" spc="-1" strike="noStrike">
                <a:solidFill>
                  <a:schemeClr val="dk1"/>
                </a:solidFill>
                <a:latin typeface="Calibri"/>
              </a:rPr>
              <a:t>Second level</a:t>
            </a:r>
            <a:endParaRPr b="0" lang="en-US" sz="6090" spc="-1" strike="noStrike">
              <a:solidFill>
                <a:schemeClr val="dk1"/>
              </a:solidFill>
              <a:latin typeface="Calibri"/>
            </a:endParaRPr>
          </a:p>
          <a:p>
            <a:pPr lvl="2" marL="2903400" indent="-580320" defTabSz="1161360">
              <a:lnSpc>
                <a:spcPct val="100000"/>
              </a:lnSpc>
              <a:spcBef>
                <a:spcPts val="249"/>
              </a:spcBef>
              <a:buClr>
                <a:srgbClr val="000000"/>
              </a:buClr>
              <a:buFont typeface="Arial"/>
              <a:buChar char="•"/>
            </a:pPr>
            <a:r>
              <a:rPr b="0" lang="en-US" sz="5080" spc="-1" strike="noStrike">
                <a:solidFill>
                  <a:schemeClr val="dk1"/>
                </a:solidFill>
                <a:latin typeface="Calibri"/>
              </a:rPr>
              <a:t>Third level</a:t>
            </a:r>
            <a:endParaRPr b="0" lang="en-US" sz="5080" spc="-1" strike="noStrike">
              <a:solidFill>
                <a:schemeClr val="dk1"/>
              </a:solidFill>
              <a:latin typeface="Calibri"/>
            </a:endParaRPr>
          </a:p>
          <a:p>
            <a:pPr lvl="3" marL="4064760" indent="-580320" defTabSz="1161360">
              <a:lnSpc>
                <a:spcPct val="100000"/>
              </a:lnSpc>
              <a:spcBef>
                <a:spcPts val="249"/>
              </a:spcBef>
              <a:buClr>
                <a:srgbClr val="000000"/>
              </a:buClr>
              <a:buFont typeface="Arial"/>
              <a:buChar char="–"/>
            </a:pPr>
            <a:r>
              <a:rPr b="0" lang="en-US" sz="4570" spc="-1" strike="noStrike">
                <a:solidFill>
                  <a:schemeClr val="dk1"/>
                </a:solidFill>
                <a:latin typeface="Calibri"/>
              </a:rPr>
              <a:t>Fourth level</a:t>
            </a:r>
            <a:endParaRPr b="0" lang="en-US" sz="4570" spc="-1" strike="noStrike">
              <a:solidFill>
                <a:schemeClr val="dk1"/>
              </a:solidFill>
              <a:latin typeface="Calibri"/>
            </a:endParaRPr>
          </a:p>
          <a:p>
            <a:pPr lvl="4" marL="5226120" indent="-580320" defTabSz="1161360">
              <a:lnSpc>
                <a:spcPct val="100000"/>
              </a:lnSpc>
              <a:spcBef>
                <a:spcPts val="249"/>
              </a:spcBef>
              <a:buClr>
                <a:srgbClr val="000000"/>
              </a:buClr>
              <a:buFont typeface="Arial"/>
              <a:buChar char="»"/>
            </a:pPr>
            <a:r>
              <a:rPr b="0" lang="en-US" sz="4570" spc="-1" strike="noStrike">
                <a:solidFill>
                  <a:schemeClr val="dk1"/>
                </a:solidFill>
                <a:latin typeface="Calibri"/>
              </a:rPr>
              <a:t>Fifth level</a:t>
            </a:r>
            <a:endParaRPr b="0" lang="en-US" sz="4570" spc="-1" strike="noStrike">
              <a:solidFill>
                <a:schemeClr val="dk1"/>
              </a:solidFill>
              <a:latin typeface="Calibri"/>
            </a:endParaRPr>
          </a:p>
        </p:txBody>
      </p:sp>
      <p:sp>
        <p:nvSpPr>
          <p:cNvPr id="31" name="PlaceHolder 4"/>
          <p:cNvSpPr>
            <a:spLocks noGrp="1"/>
          </p:cNvSpPr>
          <p:nvPr>
            <p:ph type="dt" idx="16"/>
          </p:nvPr>
        </p:nvSpPr>
        <p:spPr>
          <a:xfrm>
            <a:off x="1161360" y="16146000"/>
            <a:ext cx="5419080" cy="927000"/>
          </a:xfrm>
          <a:prstGeom prst="rect">
            <a:avLst/>
          </a:prstGeom>
          <a:noFill/>
          <a:ln w="0">
            <a:noFill/>
          </a:ln>
        </p:spPr>
        <p:txBody>
          <a:bodyPr lIns="91440" rIns="91440" tIns="45720" bIns="45720" anchor="ctr">
            <a:noAutofit/>
          </a:bodyPr>
          <a:lstStyle>
            <a:lvl1pPr indent="0">
              <a:buNone/>
              <a:defRPr b="0" lang="ru-RU" sz="1400" spc="-1" strike="noStrike">
                <a:solidFill>
                  <a:srgbClr val="000000"/>
                </a:solidFill>
                <a:latin typeface="Times New Roman"/>
              </a:defRPr>
            </a:lvl1pPr>
          </a:lstStyle>
          <a:p>
            <a:pPr indent="0">
              <a:buNone/>
            </a:pPr>
            <a:r>
              <a:rPr b="0" lang="ru-RU" sz="1400" spc="-1" strike="noStrike">
                <a:solidFill>
                  <a:srgbClr val="000000"/>
                </a:solidFill>
                <a:latin typeface="Times New Roman"/>
              </a:rPr>
              <a:t>&lt;дата/время&gt;</a:t>
            </a:r>
            <a:endParaRPr b="0" lang="ru-RU" sz="1400" spc="-1" strike="noStrike">
              <a:solidFill>
                <a:srgbClr val="000000"/>
              </a:solidFill>
              <a:latin typeface="Times New Roman"/>
            </a:endParaRPr>
          </a:p>
        </p:txBody>
      </p:sp>
      <p:sp>
        <p:nvSpPr>
          <p:cNvPr id="32" name="PlaceHolder 5"/>
          <p:cNvSpPr>
            <a:spLocks noGrp="1"/>
          </p:cNvSpPr>
          <p:nvPr>
            <p:ph type="ftr" idx="17"/>
          </p:nvPr>
        </p:nvSpPr>
        <p:spPr>
          <a:xfrm>
            <a:off x="7935840" y="16146000"/>
            <a:ext cx="7354800" cy="927000"/>
          </a:xfrm>
          <a:prstGeom prst="rect">
            <a:avLst/>
          </a:prstGeom>
          <a:noFill/>
          <a:ln w="0">
            <a:noFill/>
          </a:ln>
        </p:spPr>
        <p:txBody>
          <a:bodyPr lIns="91440" rIns="91440" tIns="45720" bIns="45720" anchor="ctr">
            <a:noAutofit/>
          </a:bodyPr>
          <a:lstStyle>
            <a:lvl1pPr indent="0" algn="ctr">
              <a:buNone/>
              <a:defRPr b="0" lang="ru-RU" sz="1400" spc="-1" strike="noStrike">
                <a:solidFill>
                  <a:srgbClr val="000000"/>
                </a:solidFill>
                <a:latin typeface="Times New Roman"/>
              </a:defRPr>
            </a:lvl1pPr>
          </a:lstStyle>
          <a:p>
            <a:pPr indent="0" algn="ctr">
              <a:buNone/>
            </a:pPr>
            <a:r>
              <a:rPr b="0" lang="ru-RU" sz="1400" spc="-1" strike="noStrike">
                <a:solidFill>
                  <a:srgbClr val="000000"/>
                </a:solidFill>
                <a:latin typeface="Times New Roman"/>
              </a:rPr>
              <a:t>&lt;нижний колонтитул&gt;</a:t>
            </a:r>
            <a:endParaRPr b="0" lang="ru-RU" sz="1400" spc="-1" strike="noStrike">
              <a:solidFill>
                <a:srgbClr val="000000"/>
              </a:solidFill>
              <a:latin typeface="Times New Roman"/>
            </a:endParaRPr>
          </a:p>
        </p:txBody>
      </p:sp>
      <p:sp>
        <p:nvSpPr>
          <p:cNvPr id="33" name="PlaceHolder 6"/>
          <p:cNvSpPr>
            <a:spLocks noGrp="1"/>
          </p:cNvSpPr>
          <p:nvPr>
            <p:ph type="sldNum" idx="18"/>
          </p:nvPr>
        </p:nvSpPr>
        <p:spPr>
          <a:xfrm>
            <a:off x="16646040" y="16146000"/>
            <a:ext cx="5419080" cy="927000"/>
          </a:xfrm>
          <a:prstGeom prst="rect">
            <a:avLst/>
          </a:prstGeom>
          <a:noFill/>
          <a:ln w="0">
            <a:noFill/>
          </a:ln>
        </p:spPr>
        <p:txBody>
          <a:bodyPr lIns="91440" rIns="91440" tIns="45720" bIns="45720" anchor="ctr">
            <a:noAutofit/>
          </a:bodyPr>
          <a:p>
            <a:pPr indent="0">
              <a:buNone/>
            </a:pPr>
            <a:endParaRPr b="0" lang="ru-RU" sz="305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9" r:id="rId2"/>
  </p:sldLayoutIdLst>
</p:sldMaster>
</file>

<file path=ppt/slideMasters/slideMaster7.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37" name="PlaceHolder 1"/>
          <p:cNvSpPr>
            <a:spLocks noGrp="1"/>
          </p:cNvSpPr>
          <p:nvPr>
            <p:ph type="title"/>
          </p:nvPr>
        </p:nvSpPr>
        <p:spPr>
          <a:xfrm>
            <a:off x="1161360" y="697680"/>
            <a:ext cx="20903760" cy="2903040"/>
          </a:xfrm>
          <a:prstGeom prst="rect">
            <a:avLst/>
          </a:prstGeom>
          <a:noFill/>
          <a:ln w="0">
            <a:noFill/>
          </a:ln>
        </p:spPr>
        <p:txBody>
          <a:bodyPr lIns="91440" rIns="91440" tIns="45720" bIns="45720" anchor="ctr">
            <a:noAutofit/>
          </a:bodyPr>
          <a:p>
            <a:pPr indent="0" algn="ctr" defTabSz="1161360">
              <a:lnSpc>
                <a:spcPct val="100000"/>
              </a:lnSpc>
              <a:buNone/>
            </a:pPr>
            <a:r>
              <a:rPr b="0" lang="en-US" sz="11170" spc="-1" strike="noStrike">
                <a:solidFill>
                  <a:schemeClr val="dk1"/>
                </a:solidFill>
                <a:latin typeface="Calibri"/>
              </a:rPr>
              <a:t>Click to edit Master title style</a:t>
            </a:r>
            <a:endParaRPr b="0" lang="en-US" sz="11170" spc="-1" strike="noStrike">
              <a:solidFill>
                <a:schemeClr val="dk1"/>
              </a:solidFill>
              <a:latin typeface="Calibri"/>
            </a:endParaRPr>
          </a:p>
        </p:txBody>
      </p:sp>
      <p:sp>
        <p:nvSpPr>
          <p:cNvPr id="38" name="PlaceHolder 2"/>
          <p:cNvSpPr>
            <a:spLocks noGrp="1"/>
          </p:cNvSpPr>
          <p:nvPr>
            <p:ph type="body"/>
          </p:nvPr>
        </p:nvSpPr>
        <p:spPr>
          <a:xfrm>
            <a:off x="1161360" y="3899520"/>
            <a:ext cx="10262160" cy="1624680"/>
          </a:xfrm>
          <a:prstGeom prst="rect">
            <a:avLst/>
          </a:prstGeom>
          <a:noFill/>
          <a:ln w="0">
            <a:noFill/>
          </a:ln>
        </p:spPr>
        <p:txBody>
          <a:bodyPr lIns="91440" rIns="91440" tIns="45720" bIns="45720" anchor="b">
            <a:noAutofit/>
          </a:bodyPr>
          <a:p>
            <a:pPr indent="0" defTabSz="1161360">
              <a:lnSpc>
                <a:spcPct val="100000"/>
              </a:lnSpc>
              <a:spcBef>
                <a:spcPts val="249"/>
              </a:spcBef>
              <a:buNone/>
              <a:tabLst>
                <a:tab algn="l" pos="0"/>
              </a:tabLst>
            </a:pPr>
            <a:r>
              <a:rPr b="1" lang="en-US" sz="6090" spc="-1" strike="noStrike">
                <a:solidFill>
                  <a:schemeClr val="dk1"/>
                </a:solidFill>
                <a:latin typeface="Calibri"/>
              </a:rPr>
              <a:t>Click to edit Master text styles</a:t>
            </a:r>
            <a:endParaRPr b="0" lang="en-US" sz="6090" spc="-1" strike="noStrike">
              <a:solidFill>
                <a:schemeClr val="dk1"/>
              </a:solidFill>
              <a:latin typeface="Calibri"/>
            </a:endParaRPr>
          </a:p>
        </p:txBody>
      </p:sp>
      <p:sp>
        <p:nvSpPr>
          <p:cNvPr id="39" name="PlaceHolder 3"/>
          <p:cNvSpPr>
            <a:spLocks noGrp="1"/>
          </p:cNvSpPr>
          <p:nvPr>
            <p:ph type="body"/>
          </p:nvPr>
        </p:nvSpPr>
        <p:spPr>
          <a:xfrm>
            <a:off x="1161360" y="5524560"/>
            <a:ext cx="10262160" cy="10036440"/>
          </a:xfrm>
          <a:prstGeom prst="rect">
            <a:avLst/>
          </a:prstGeom>
          <a:noFill/>
          <a:ln w="0">
            <a:noFill/>
          </a:ln>
        </p:spPr>
        <p:txBody>
          <a:bodyPr lIns="91440" rIns="91440" tIns="45720" bIns="45720" anchor="t">
            <a:noAutofit/>
          </a:bodyPr>
          <a:p>
            <a:pPr marL="871200" indent="-871200" defTabSz="1161360">
              <a:lnSpc>
                <a:spcPct val="100000"/>
              </a:lnSpc>
              <a:spcBef>
                <a:spcPts val="249"/>
              </a:spcBef>
              <a:buClr>
                <a:srgbClr val="000000"/>
              </a:buClr>
              <a:buFont typeface="Arial"/>
              <a:buChar char="•"/>
            </a:pPr>
            <a:r>
              <a:rPr b="0" lang="en-US" sz="6090" spc="-1" strike="noStrike">
                <a:solidFill>
                  <a:schemeClr val="dk1"/>
                </a:solidFill>
                <a:latin typeface="Calibri"/>
              </a:rPr>
              <a:t>Click to edit Master text styles</a:t>
            </a:r>
            <a:endParaRPr b="0" lang="en-US" sz="6090" spc="-1" strike="noStrike">
              <a:solidFill>
                <a:schemeClr val="dk1"/>
              </a:solidFill>
              <a:latin typeface="Calibri"/>
            </a:endParaRPr>
          </a:p>
          <a:p>
            <a:pPr lvl="1" marL="1887120" indent="-725760" defTabSz="1161360">
              <a:lnSpc>
                <a:spcPct val="100000"/>
              </a:lnSpc>
              <a:spcBef>
                <a:spcPts val="249"/>
              </a:spcBef>
              <a:buClr>
                <a:srgbClr val="000000"/>
              </a:buClr>
              <a:buFont typeface="Arial"/>
              <a:buChar char="–"/>
            </a:pPr>
            <a:r>
              <a:rPr b="0" lang="en-US" sz="5080" spc="-1" strike="noStrike">
                <a:solidFill>
                  <a:schemeClr val="dk1"/>
                </a:solidFill>
                <a:latin typeface="Calibri"/>
              </a:rPr>
              <a:t>Second level</a:t>
            </a:r>
            <a:endParaRPr b="0" lang="en-US" sz="5080" spc="-1" strike="noStrike">
              <a:solidFill>
                <a:schemeClr val="dk1"/>
              </a:solidFill>
              <a:latin typeface="Calibri"/>
            </a:endParaRPr>
          </a:p>
          <a:p>
            <a:pPr lvl="2" marL="2903400" indent="-580320" defTabSz="1161360">
              <a:lnSpc>
                <a:spcPct val="100000"/>
              </a:lnSpc>
              <a:spcBef>
                <a:spcPts val="249"/>
              </a:spcBef>
              <a:buClr>
                <a:srgbClr val="000000"/>
              </a:buClr>
              <a:buFont typeface="Arial"/>
              <a:buChar char="•"/>
            </a:pPr>
            <a:r>
              <a:rPr b="0" lang="en-US" sz="4570" spc="-1" strike="noStrike">
                <a:solidFill>
                  <a:schemeClr val="dk1"/>
                </a:solidFill>
                <a:latin typeface="Calibri"/>
              </a:rPr>
              <a:t>Third level</a:t>
            </a:r>
            <a:endParaRPr b="0" lang="en-US" sz="4570" spc="-1" strike="noStrike">
              <a:solidFill>
                <a:schemeClr val="dk1"/>
              </a:solidFill>
              <a:latin typeface="Calibri"/>
            </a:endParaRPr>
          </a:p>
          <a:p>
            <a:pPr lvl="3" marL="4064760" indent="-580320" defTabSz="1161360">
              <a:lnSpc>
                <a:spcPct val="100000"/>
              </a:lnSpc>
              <a:spcBef>
                <a:spcPts val="249"/>
              </a:spcBef>
              <a:buClr>
                <a:srgbClr val="000000"/>
              </a:buClr>
              <a:buFont typeface="Arial"/>
              <a:buChar char="–"/>
            </a:pPr>
            <a:r>
              <a:rPr b="0" lang="en-US" sz="4059" spc="-1" strike="noStrike">
                <a:solidFill>
                  <a:schemeClr val="dk1"/>
                </a:solidFill>
                <a:latin typeface="Calibri"/>
              </a:rPr>
              <a:t>Fourth level</a:t>
            </a:r>
            <a:endParaRPr b="0" lang="en-US" sz="4059" spc="-1" strike="noStrike">
              <a:solidFill>
                <a:schemeClr val="dk1"/>
              </a:solidFill>
              <a:latin typeface="Calibri"/>
            </a:endParaRPr>
          </a:p>
          <a:p>
            <a:pPr lvl="4" marL="5226120" indent="-580320" defTabSz="1161360">
              <a:lnSpc>
                <a:spcPct val="100000"/>
              </a:lnSpc>
              <a:spcBef>
                <a:spcPts val="249"/>
              </a:spcBef>
              <a:buClr>
                <a:srgbClr val="000000"/>
              </a:buClr>
              <a:buFont typeface="Arial"/>
              <a:buChar char="»"/>
            </a:pPr>
            <a:r>
              <a:rPr b="0" lang="en-US" sz="4059" spc="-1" strike="noStrike">
                <a:solidFill>
                  <a:schemeClr val="dk1"/>
                </a:solidFill>
                <a:latin typeface="Calibri"/>
              </a:rPr>
              <a:t>Fifth level</a:t>
            </a:r>
            <a:endParaRPr b="0" lang="en-US" sz="4059" spc="-1" strike="noStrike">
              <a:solidFill>
                <a:schemeClr val="dk1"/>
              </a:solidFill>
              <a:latin typeface="Calibri"/>
            </a:endParaRPr>
          </a:p>
        </p:txBody>
      </p:sp>
      <p:sp>
        <p:nvSpPr>
          <p:cNvPr id="40" name="PlaceHolder 4"/>
          <p:cNvSpPr>
            <a:spLocks noGrp="1"/>
          </p:cNvSpPr>
          <p:nvPr>
            <p:ph type="body"/>
          </p:nvPr>
        </p:nvSpPr>
        <p:spPr>
          <a:xfrm>
            <a:off x="11799000" y="3899520"/>
            <a:ext cx="10266120" cy="1624680"/>
          </a:xfrm>
          <a:prstGeom prst="rect">
            <a:avLst/>
          </a:prstGeom>
          <a:noFill/>
          <a:ln w="0">
            <a:noFill/>
          </a:ln>
        </p:spPr>
        <p:txBody>
          <a:bodyPr lIns="91440" rIns="91440" tIns="45720" bIns="45720" anchor="b">
            <a:noAutofit/>
          </a:bodyPr>
          <a:p>
            <a:pPr indent="0" defTabSz="1161360">
              <a:lnSpc>
                <a:spcPct val="100000"/>
              </a:lnSpc>
              <a:spcBef>
                <a:spcPts val="249"/>
              </a:spcBef>
              <a:buNone/>
              <a:tabLst>
                <a:tab algn="l" pos="0"/>
              </a:tabLst>
            </a:pPr>
            <a:r>
              <a:rPr b="1" lang="en-US" sz="6090" spc="-1" strike="noStrike">
                <a:solidFill>
                  <a:schemeClr val="dk1"/>
                </a:solidFill>
                <a:latin typeface="Calibri"/>
              </a:rPr>
              <a:t>Click to edit Master text styles</a:t>
            </a:r>
            <a:endParaRPr b="0" lang="en-US" sz="6090" spc="-1" strike="noStrike">
              <a:solidFill>
                <a:schemeClr val="dk1"/>
              </a:solidFill>
              <a:latin typeface="Calibri"/>
            </a:endParaRPr>
          </a:p>
        </p:txBody>
      </p:sp>
      <p:sp>
        <p:nvSpPr>
          <p:cNvPr id="41" name="PlaceHolder 5"/>
          <p:cNvSpPr>
            <a:spLocks noGrp="1"/>
          </p:cNvSpPr>
          <p:nvPr>
            <p:ph type="body"/>
          </p:nvPr>
        </p:nvSpPr>
        <p:spPr>
          <a:xfrm>
            <a:off x="11799000" y="5524560"/>
            <a:ext cx="10266120" cy="10036440"/>
          </a:xfrm>
          <a:prstGeom prst="rect">
            <a:avLst/>
          </a:prstGeom>
          <a:noFill/>
          <a:ln w="0">
            <a:noFill/>
          </a:ln>
        </p:spPr>
        <p:txBody>
          <a:bodyPr lIns="91440" rIns="91440" tIns="45720" bIns="45720" anchor="t">
            <a:noAutofit/>
          </a:bodyPr>
          <a:p>
            <a:pPr marL="871200" indent="-871200" defTabSz="1161360">
              <a:lnSpc>
                <a:spcPct val="100000"/>
              </a:lnSpc>
              <a:spcBef>
                <a:spcPts val="249"/>
              </a:spcBef>
              <a:buClr>
                <a:srgbClr val="000000"/>
              </a:buClr>
              <a:buFont typeface="Arial"/>
              <a:buChar char="•"/>
            </a:pPr>
            <a:r>
              <a:rPr b="0" lang="en-US" sz="6090" spc="-1" strike="noStrike">
                <a:solidFill>
                  <a:schemeClr val="dk1"/>
                </a:solidFill>
                <a:latin typeface="Calibri"/>
              </a:rPr>
              <a:t>Click to edit Master text styles</a:t>
            </a:r>
            <a:endParaRPr b="0" lang="en-US" sz="6090" spc="-1" strike="noStrike">
              <a:solidFill>
                <a:schemeClr val="dk1"/>
              </a:solidFill>
              <a:latin typeface="Calibri"/>
            </a:endParaRPr>
          </a:p>
          <a:p>
            <a:pPr lvl="1" marL="1887120" indent="-725760" defTabSz="1161360">
              <a:lnSpc>
                <a:spcPct val="100000"/>
              </a:lnSpc>
              <a:spcBef>
                <a:spcPts val="249"/>
              </a:spcBef>
              <a:buClr>
                <a:srgbClr val="000000"/>
              </a:buClr>
              <a:buFont typeface="Arial"/>
              <a:buChar char="–"/>
            </a:pPr>
            <a:r>
              <a:rPr b="0" lang="en-US" sz="5080" spc="-1" strike="noStrike">
                <a:solidFill>
                  <a:schemeClr val="dk1"/>
                </a:solidFill>
                <a:latin typeface="Calibri"/>
              </a:rPr>
              <a:t>Second level</a:t>
            </a:r>
            <a:endParaRPr b="0" lang="en-US" sz="5080" spc="-1" strike="noStrike">
              <a:solidFill>
                <a:schemeClr val="dk1"/>
              </a:solidFill>
              <a:latin typeface="Calibri"/>
            </a:endParaRPr>
          </a:p>
          <a:p>
            <a:pPr lvl="2" marL="2903400" indent="-580320" defTabSz="1161360">
              <a:lnSpc>
                <a:spcPct val="100000"/>
              </a:lnSpc>
              <a:spcBef>
                <a:spcPts val="249"/>
              </a:spcBef>
              <a:buClr>
                <a:srgbClr val="000000"/>
              </a:buClr>
              <a:buFont typeface="Arial"/>
              <a:buChar char="•"/>
            </a:pPr>
            <a:r>
              <a:rPr b="0" lang="en-US" sz="4570" spc="-1" strike="noStrike">
                <a:solidFill>
                  <a:schemeClr val="dk1"/>
                </a:solidFill>
                <a:latin typeface="Calibri"/>
              </a:rPr>
              <a:t>Third level</a:t>
            </a:r>
            <a:endParaRPr b="0" lang="en-US" sz="4570" spc="-1" strike="noStrike">
              <a:solidFill>
                <a:schemeClr val="dk1"/>
              </a:solidFill>
              <a:latin typeface="Calibri"/>
            </a:endParaRPr>
          </a:p>
          <a:p>
            <a:pPr lvl="3" marL="4064760" indent="-580320" defTabSz="1161360">
              <a:lnSpc>
                <a:spcPct val="100000"/>
              </a:lnSpc>
              <a:spcBef>
                <a:spcPts val="249"/>
              </a:spcBef>
              <a:buClr>
                <a:srgbClr val="000000"/>
              </a:buClr>
              <a:buFont typeface="Arial"/>
              <a:buChar char="–"/>
            </a:pPr>
            <a:r>
              <a:rPr b="0" lang="en-US" sz="4059" spc="-1" strike="noStrike">
                <a:solidFill>
                  <a:schemeClr val="dk1"/>
                </a:solidFill>
                <a:latin typeface="Calibri"/>
              </a:rPr>
              <a:t>Fourth level</a:t>
            </a:r>
            <a:endParaRPr b="0" lang="en-US" sz="4059" spc="-1" strike="noStrike">
              <a:solidFill>
                <a:schemeClr val="dk1"/>
              </a:solidFill>
              <a:latin typeface="Calibri"/>
            </a:endParaRPr>
          </a:p>
          <a:p>
            <a:pPr lvl="4" marL="5226120" indent="-580320" defTabSz="1161360">
              <a:lnSpc>
                <a:spcPct val="100000"/>
              </a:lnSpc>
              <a:spcBef>
                <a:spcPts val="249"/>
              </a:spcBef>
              <a:buClr>
                <a:srgbClr val="000000"/>
              </a:buClr>
              <a:buFont typeface="Arial"/>
              <a:buChar char="»"/>
            </a:pPr>
            <a:r>
              <a:rPr b="0" lang="en-US" sz="4059" spc="-1" strike="noStrike">
                <a:solidFill>
                  <a:schemeClr val="dk1"/>
                </a:solidFill>
                <a:latin typeface="Calibri"/>
              </a:rPr>
              <a:t>Fifth level</a:t>
            </a:r>
            <a:endParaRPr b="0" lang="en-US" sz="4059" spc="-1" strike="noStrike">
              <a:solidFill>
                <a:schemeClr val="dk1"/>
              </a:solidFill>
              <a:latin typeface="Calibri"/>
            </a:endParaRPr>
          </a:p>
        </p:txBody>
      </p:sp>
      <p:sp>
        <p:nvSpPr>
          <p:cNvPr id="42" name="PlaceHolder 6"/>
          <p:cNvSpPr>
            <a:spLocks noGrp="1"/>
          </p:cNvSpPr>
          <p:nvPr>
            <p:ph type="dt" idx="19"/>
          </p:nvPr>
        </p:nvSpPr>
        <p:spPr>
          <a:xfrm>
            <a:off x="1161360" y="16146000"/>
            <a:ext cx="5419080" cy="927000"/>
          </a:xfrm>
          <a:prstGeom prst="rect">
            <a:avLst/>
          </a:prstGeom>
          <a:noFill/>
          <a:ln w="0">
            <a:noFill/>
          </a:ln>
        </p:spPr>
        <p:txBody>
          <a:bodyPr lIns="91440" rIns="91440" tIns="45720" bIns="45720" anchor="ctr">
            <a:noAutofit/>
          </a:bodyPr>
          <a:lstStyle>
            <a:lvl1pPr indent="0">
              <a:buNone/>
              <a:defRPr b="0" lang="ru-RU" sz="1400" spc="-1" strike="noStrike">
                <a:solidFill>
                  <a:srgbClr val="000000"/>
                </a:solidFill>
                <a:latin typeface="Times New Roman"/>
              </a:defRPr>
            </a:lvl1pPr>
          </a:lstStyle>
          <a:p>
            <a:pPr indent="0">
              <a:buNone/>
            </a:pPr>
            <a:r>
              <a:rPr b="0" lang="ru-RU" sz="1400" spc="-1" strike="noStrike">
                <a:solidFill>
                  <a:srgbClr val="000000"/>
                </a:solidFill>
                <a:latin typeface="Times New Roman"/>
              </a:rPr>
              <a:t>&lt;дата/время&gt;</a:t>
            </a:r>
            <a:endParaRPr b="0" lang="ru-RU" sz="1400" spc="-1" strike="noStrike">
              <a:solidFill>
                <a:srgbClr val="000000"/>
              </a:solidFill>
              <a:latin typeface="Times New Roman"/>
            </a:endParaRPr>
          </a:p>
        </p:txBody>
      </p:sp>
      <p:sp>
        <p:nvSpPr>
          <p:cNvPr id="43" name="PlaceHolder 7"/>
          <p:cNvSpPr>
            <a:spLocks noGrp="1"/>
          </p:cNvSpPr>
          <p:nvPr>
            <p:ph type="ftr" idx="20"/>
          </p:nvPr>
        </p:nvSpPr>
        <p:spPr>
          <a:xfrm>
            <a:off x="7935840" y="16146000"/>
            <a:ext cx="7354800" cy="927000"/>
          </a:xfrm>
          <a:prstGeom prst="rect">
            <a:avLst/>
          </a:prstGeom>
          <a:noFill/>
          <a:ln w="0">
            <a:noFill/>
          </a:ln>
        </p:spPr>
        <p:txBody>
          <a:bodyPr lIns="91440" rIns="91440" tIns="45720" bIns="45720" anchor="ctr">
            <a:noAutofit/>
          </a:bodyPr>
          <a:lstStyle>
            <a:lvl1pPr indent="0" algn="ctr">
              <a:buNone/>
              <a:defRPr b="0" lang="ru-RU" sz="1400" spc="-1" strike="noStrike">
                <a:solidFill>
                  <a:srgbClr val="000000"/>
                </a:solidFill>
                <a:latin typeface="Times New Roman"/>
              </a:defRPr>
            </a:lvl1pPr>
          </a:lstStyle>
          <a:p>
            <a:pPr indent="0" algn="ctr">
              <a:buNone/>
            </a:pPr>
            <a:r>
              <a:rPr b="0" lang="ru-RU" sz="1400" spc="-1" strike="noStrike">
                <a:solidFill>
                  <a:srgbClr val="000000"/>
                </a:solidFill>
                <a:latin typeface="Times New Roman"/>
              </a:rPr>
              <a:t>&lt;нижний колонтитул&gt;</a:t>
            </a:r>
            <a:endParaRPr b="0" lang="ru-RU" sz="1400" spc="-1" strike="noStrike">
              <a:solidFill>
                <a:srgbClr val="000000"/>
              </a:solidFill>
              <a:latin typeface="Times New Roman"/>
            </a:endParaRPr>
          </a:p>
        </p:txBody>
      </p:sp>
      <p:sp>
        <p:nvSpPr>
          <p:cNvPr id="44" name="PlaceHolder 8"/>
          <p:cNvSpPr>
            <a:spLocks noGrp="1"/>
          </p:cNvSpPr>
          <p:nvPr>
            <p:ph type="sldNum" idx="21"/>
          </p:nvPr>
        </p:nvSpPr>
        <p:spPr>
          <a:xfrm>
            <a:off x="16646040" y="16146000"/>
            <a:ext cx="5419080" cy="927000"/>
          </a:xfrm>
          <a:prstGeom prst="rect">
            <a:avLst/>
          </a:prstGeom>
          <a:noFill/>
          <a:ln w="0">
            <a:noFill/>
          </a:ln>
        </p:spPr>
        <p:txBody>
          <a:bodyPr lIns="91440" rIns="91440" tIns="45720" bIns="45720" anchor="ctr">
            <a:noAutofit/>
          </a:bodyPr>
          <a:p>
            <a:pPr indent="0">
              <a:buNone/>
            </a:pPr>
            <a:endParaRPr b="0" lang="ru-RU" sz="305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1" r:id="rId2"/>
  </p:sldLayoutIdLst>
</p:sldMaster>
</file>

<file path=ppt/slideMasters/slideMaster8.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45" name="PlaceHolder 1"/>
          <p:cNvSpPr>
            <a:spLocks noGrp="1"/>
          </p:cNvSpPr>
          <p:nvPr>
            <p:ph type="title"/>
          </p:nvPr>
        </p:nvSpPr>
        <p:spPr>
          <a:xfrm>
            <a:off x="1161360" y="697680"/>
            <a:ext cx="20903760" cy="2903040"/>
          </a:xfrm>
          <a:prstGeom prst="rect">
            <a:avLst/>
          </a:prstGeom>
          <a:noFill/>
          <a:ln w="0">
            <a:noFill/>
          </a:ln>
        </p:spPr>
        <p:txBody>
          <a:bodyPr lIns="91440" rIns="91440" tIns="45720" bIns="45720" anchor="ctr">
            <a:noAutofit/>
          </a:bodyPr>
          <a:p>
            <a:pPr indent="0" algn="ctr" defTabSz="1161360">
              <a:lnSpc>
                <a:spcPct val="100000"/>
              </a:lnSpc>
              <a:buNone/>
            </a:pPr>
            <a:r>
              <a:rPr b="0" lang="en-US" sz="11170" spc="-1" strike="noStrike">
                <a:solidFill>
                  <a:schemeClr val="dk1"/>
                </a:solidFill>
                <a:latin typeface="Calibri"/>
              </a:rPr>
              <a:t>Click to edit Master title style</a:t>
            </a:r>
            <a:endParaRPr b="0" lang="en-US" sz="11170" spc="-1" strike="noStrike">
              <a:solidFill>
                <a:schemeClr val="dk1"/>
              </a:solidFill>
              <a:latin typeface="Calibri"/>
            </a:endParaRPr>
          </a:p>
        </p:txBody>
      </p:sp>
      <p:sp>
        <p:nvSpPr>
          <p:cNvPr id="46" name="PlaceHolder 2"/>
          <p:cNvSpPr>
            <a:spLocks noGrp="1"/>
          </p:cNvSpPr>
          <p:nvPr>
            <p:ph type="dt" idx="22"/>
          </p:nvPr>
        </p:nvSpPr>
        <p:spPr>
          <a:xfrm>
            <a:off x="1161360" y="16146000"/>
            <a:ext cx="5419080" cy="927000"/>
          </a:xfrm>
          <a:prstGeom prst="rect">
            <a:avLst/>
          </a:prstGeom>
          <a:noFill/>
          <a:ln w="0">
            <a:noFill/>
          </a:ln>
        </p:spPr>
        <p:txBody>
          <a:bodyPr lIns="91440" rIns="91440" tIns="45720" bIns="45720" anchor="ctr">
            <a:noAutofit/>
          </a:bodyPr>
          <a:lstStyle>
            <a:lvl1pPr indent="0">
              <a:buNone/>
              <a:defRPr b="0" lang="ru-RU" sz="1400" spc="-1" strike="noStrike">
                <a:solidFill>
                  <a:srgbClr val="000000"/>
                </a:solidFill>
                <a:latin typeface="Times New Roman"/>
              </a:defRPr>
            </a:lvl1pPr>
          </a:lstStyle>
          <a:p>
            <a:pPr indent="0">
              <a:buNone/>
            </a:pPr>
            <a:r>
              <a:rPr b="0" lang="ru-RU" sz="1400" spc="-1" strike="noStrike">
                <a:solidFill>
                  <a:srgbClr val="000000"/>
                </a:solidFill>
                <a:latin typeface="Times New Roman"/>
              </a:rPr>
              <a:t>&lt;дата/время&gt;</a:t>
            </a:r>
            <a:endParaRPr b="0" lang="ru-RU" sz="1400" spc="-1" strike="noStrike">
              <a:solidFill>
                <a:srgbClr val="000000"/>
              </a:solidFill>
              <a:latin typeface="Times New Roman"/>
            </a:endParaRPr>
          </a:p>
        </p:txBody>
      </p:sp>
      <p:sp>
        <p:nvSpPr>
          <p:cNvPr id="47" name="PlaceHolder 3"/>
          <p:cNvSpPr>
            <a:spLocks noGrp="1"/>
          </p:cNvSpPr>
          <p:nvPr>
            <p:ph type="ftr" idx="23"/>
          </p:nvPr>
        </p:nvSpPr>
        <p:spPr>
          <a:xfrm>
            <a:off x="7935840" y="16146000"/>
            <a:ext cx="7354800" cy="927000"/>
          </a:xfrm>
          <a:prstGeom prst="rect">
            <a:avLst/>
          </a:prstGeom>
          <a:noFill/>
          <a:ln w="0">
            <a:noFill/>
          </a:ln>
        </p:spPr>
        <p:txBody>
          <a:bodyPr lIns="91440" rIns="91440" tIns="45720" bIns="45720" anchor="ctr">
            <a:noAutofit/>
          </a:bodyPr>
          <a:lstStyle>
            <a:lvl1pPr indent="0" algn="ctr">
              <a:buNone/>
              <a:defRPr b="0" lang="ru-RU" sz="1400" spc="-1" strike="noStrike">
                <a:solidFill>
                  <a:srgbClr val="000000"/>
                </a:solidFill>
                <a:latin typeface="Times New Roman"/>
              </a:defRPr>
            </a:lvl1pPr>
          </a:lstStyle>
          <a:p>
            <a:pPr indent="0" algn="ctr">
              <a:buNone/>
            </a:pPr>
            <a:r>
              <a:rPr b="0" lang="ru-RU" sz="1400" spc="-1" strike="noStrike">
                <a:solidFill>
                  <a:srgbClr val="000000"/>
                </a:solidFill>
                <a:latin typeface="Times New Roman"/>
              </a:rPr>
              <a:t>&lt;нижний колонтитул&gt;</a:t>
            </a:r>
            <a:endParaRPr b="0" lang="ru-RU" sz="1400" spc="-1" strike="noStrike">
              <a:solidFill>
                <a:srgbClr val="000000"/>
              </a:solidFill>
              <a:latin typeface="Times New Roman"/>
            </a:endParaRPr>
          </a:p>
        </p:txBody>
      </p:sp>
      <p:sp>
        <p:nvSpPr>
          <p:cNvPr id="48" name="PlaceHolder 4"/>
          <p:cNvSpPr>
            <a:spLocks noGrp="1"/>
          </p:cNvSpPr>
          <p:nvPr>
            <p:ph type="sldNum" idx="24"/>
          </p:nvPr>
        </p:nvSpPr>
        <p:spPr>
          <a:xfrm>
            <a:off x="16646040" y="16146000"/>
            <a:ext cx="5419080" cy="927000"/>
          </a:xfrm>
          <a:prstGeom prst="rect">
            <a:avLst/>
          </a:prstGeom>
          <a:noFill/>
          <a:ln w="0">
            <a:noFill/>
          </a:ln>
        </p:spPr>
        <p:txBody>
          <a:bodyPr lIns="91440" rIns="91440" tIns="45720" bIns="45720" anchor="ctr">
            <a:noAutofit/>
          </a:bodyPr>
          <a:p>
            <a:pPr indent="0">
              <a:buNone/>
            </a:pPr>
            <a:endParaRPr b="0" lang="ru-RU" sz="305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3" r:id="rId2"/>
  </p:sldLayoutIdLst>
</p:sldMaster>
</file>

<file path=ppt/slideMasters/slideMaster9.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50" name="PlaceHolder 1"/>
          <p:cNvSpPr>
            <a:spLocks noGrp="1"/>
          </p:cNvSpPr>
          <p:nvPr>
            <p:ph type="dt" idx="25"/>
          </p:nvPr>
        </p:nvSpPr>
        <p:spPr>
          <a:xfrm>
            <a:off x="1161360" y="16146000"/>
            <a:ext cx="5419080" cy="927000"/>
          </a:xfrm>
          <a:prstGeom prst="rect">
            <a:avLst/>
          </a:prstGeom>
          <a:noFill/>
          <a:ln w="0">
            <a:noFill/>
          </a:ln>
        </p:spPr>
        <p:txBody>
          <a:bodyPr lIns="91440" rIns="91440" tIns="45720" bIns="45720" anchor="ctr">
            <a:noAutofit/>
          </a:bodyPr>
          <a:lstStyle>
            <a:lvl1pPr indent="0">
              <a:buNone/>
              <a:defRPr b="0" lang="ru-RU" sz="1400" spc="-1" strike="noStrike">
                <a:solidFill>
                  <a:srgbClr val="000000"/>
                </a:solidFill>
                <a:latin typeface="Times New Roman"/>
              </a:defRPr>
            </a:lvl1pPr>
          </a:lstStyle>
          <a:p>
            <a:pPr indent="0">
              <a:buNone/>
            </a:pPr>
            <a:r>
              <a:rPr b="0" lang="ru-RU" sz="1400" spc="-1" strike="noStrike">
                <a:solidFill>
                  <a:srgbClr val="000000"/>
                </a:solidFill>
                <a:latin typeface="Times New Roman"/>
              </a:rPr>
              <a:t>&lt;дата/время&gt;</a:t>
            </a:r>
            <a:endParaRPr b="0" lang="ru-RU" sz="1400" spc="-1" strike="noStrike">
              <a:solidFill>
                <a:srgbClr val="000000"/>
              </a:solidFill>
              <a:latin typeface="Times New Roman"/>
            </a:endParaRPr>
          </a:p>
        </p:txBody>
      </p:sp>
      <p:sp>
        <p:nvSpPr>
          <p:cNvPr id="51" name="PlaceHolder 2"/>
          <p:cNvSpPr>
            <a:spLocks noGrp="1"/>
          </p:cNvSpPr>
          <p:nvPr>
            <p:ph type="ftr" idx="26"/>
          </p:nvPr>
        </p:nvSpPr>
        <p:spPr>
          <a:xfrm>
            <a:off x="7935840" y="16146000"/>
            <a:ext cx="7354800" cy="927000"/>
          </a:xfrm>
          <a:prstGeom prst="rect">
            <a:avLst/>
          </a:prstGeom>
          <a:noFill/>
          <a:ln w="0">
            <a:noFill/>
          </a:ln>
        </p:spPr>
        <p:txBody>
          <a:bodyPr lIns="91440" rIns="91440" tIns="45720" bIns="45720" anchor="ctr">
            <a:noAutofit/>
          </a:bodyPr>
          <a:lstStyle>
            <a:lvl1pPr indent="0" algn="ctr">
              <a:buNone/>
              <a:defRPr b="0" lang="ru-RU" sz="1400" spc="-1" strike="noStrike">
                <a:solidFill>
                  <a:srgbClr val="000000"/>
                </a:solidFill>
                <a:latin typeface="Times New Roman"/>
              </a:defRPr>
            </a:lvl1pPr>
          </a:lstStyle>
          <a:p>
            <a:pPr indent="0" algn="ctr">
              <a:buNone/>
            </a:pPr>
            <a:r>
              <a:rPr b="0" lang="ru-RU" sz="1400" spc="-1" strike="noStrike">
                <a:solidFill>
                  <a:srgbClr val="000000"/>
                </a:solidFill>
                <a:latin typeface="Times New Roman"/>
              </a:rPr>
              <a:t>&lt;нижний колонтитул&gt;</a:t>
            </a:r>
            <a:endParaRPr b="0" lang="ru-RU" sz="1400" spc="-1" strike="noStrike">
              <a:solidFill>
                <a:srgbClr val="000000"/>
              </a:solidFill>
              <a:latin typeface="Times New Roman"/>
            </a:endParaRPr>
          </a:p>
        </p:txBody>
      </p:sp>
      <p:sp>
        <p:nvSpPr>
          <p:cNvPr id="52" name="PlaceHolder 3"/>
          <p:cNvSpPr>
            <a:spLocks noGrp="1"/>
          </p:cNvSpPr>
          <p:nvPr>
            <p:ph type="sldNum" idx="27"/>
          </p:nvPr>
        </p:nvSpPr>
        <p:spPr>
          <a:xfrm>
            <a:off x="16646040" y="16146000"/>
            <a:ext cx="5419080" cy="927000"/>
          </a:xfrm>
          <a:prstGeom prst="rect">
            <a:avLst/>
          </a:prstGeom>
          <a:noFill/>
          <a:ln w="0">
            <a:noFill/>
          </a:ln>
        </p:spPr>
        <p:txBody>
          <a:bodyPr lIns="91440" rIns="91440" tIns="45720" bIns="45720" anchor="ctr">
            <a:noAutofit/>
          </a:bodyPr>
          <a:p>
            <a:pPr indent="0">
              <a:buNone/>
            </a:pPr>
            <a:endParaRPr b="0" lang="ru-RU" sz="3050" spc="-1" strike="noStrike">
              <a:solidFill>
                <a:srgbClr val="000000"/>
              </a:solidFill>
              <a:latin typeface="Times New Roman"/>
            </a:endParaRPr>
          </a:p>
        </p:txBody>
      </p:sp>
      <p:sp>
        <p:nvSpPr>
          <p:cNvPr id="53" name="PlaceHolder 4"/>
          <p:cNvSpPr>
            <a:spLocks noGrp="1"/>
          </p:cNvSpPr>
          <p:nvPr>
            <p:ph type="title"/>
          </p:nvPr>
        </p:nvSpPr>
        <p:spPr>
          <a:xfrm>
            <a:off x="1548360" y="694800"/>
            <a:ext cx="27872640" cy="2908440"/>
          </a:xfrm>
          <a:prstGeom prst="rect">
            <a:avLst/>
          </a:prstGeom>
          <a:noFill/>
          <a:ln w="0">
            <a:noFill/>
          </a:ln>
        </p:spPr>
        <p:txBody>
          <a:bodyPr lIns="0" rIns="0" tIns="0" bIns="0" anchor="ctr">
            <a:noAutofit/>
          </a:bodyPr>
          <a:p>
            <a:pPr indent="0">
              <a:buNone/>
            </a:pPr>
            <a:r>
              <a:rPr b="0" lang="en-US" sz="1800" spc="-1" strike="noStrike">
                <a:solidFill>
                  <a:schemeClr val="dk1"/>
                </a:solidFill>
                <a:latin typeface="Calibri"/>
              </a:rPr>
              <a:t>Для правки текста заглавия щёлкните мышью</a:t>
            </a:r>
            <a:endParaRPr b="0" lang="en-US" sz="1800" spc="-1" strike="noStrike">
              <a:solidFill>
                <a:schemeClr val="dk1"/>
              </a:solidFill>
              <a:latin typeface="Calibri"/>
            </a:endParaRPr>
          </a:p>
        </p:txBody>
      </p:sp>
      <p:sp>
        <p:nvSpPr>
          <p:cNvPr id="54" name="PlaceHolder 5"/>
          <p:cNvSpPr>
            <a:spLocks noGrp="1"/>
          </p:cNvSpPr>
          <p:nvPr>
            <p:ph type="body"/>
          </p:nvPr>
        </p:nvSpPr>
        <p:spPr>
          <a:xfrm>
            <a:off x="1548360" y="4076280"/>
            <a:ext cx="27872640" cy="1010304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8130" spc="-1" strike="noStrike">
                <a:solidFill>
                  <a:schemeClr val="dk1"/>
                </a:solidFill>
                <a:latin typeface="Calibri"/>
              </a:rPr>
              <a:t>Для правки структуры щёлкните мышью</a:t>
            </a:r>
            <a:endParaRPr b="0" lang="en-US" sz="8130" spc="-1" strike="noStrike">
              <a:solidFill>
                <a:schemeClr val="dk1"/>
              </a:solidFill>
              <a:latin typeface="Calibri"/>
            </a:endParaRPr>
          </a:p>
          <a:p>
            <a:pPr lvl="1" marL="864000" indent="-324000">
              <a:spcBef>
                <a:spcPts val="1134"/>
              </a:spcBef>
              <a:buClr>
                <a:srgbClr val="000000"/>
              </a:buClr>
              <a:buSzPct val="75000"/>
              <a:buFont typeface="Symbol" charset="2"/>
              <a:buChar char=""/>
            </a:pPr>
            <a:r>
              <a:rPr b="0" lang="en-US" sz="6090" spc="-1" strike="noStrike">
                <a:solidFill>
                  <a:schemeClr val="dk1"/>
                </a:solidFill>
                <a:latin typeface="Calibri"/>
              </a:rPr>
              <a:t>Второй уровень структуры</a:t>
            </a:r>
            <a:endParaRPr b="0" lang="en-US" sz="6090" spc="-1" strike="noStrike">
              <a:solidFill>
                <a:schemeClr val="dk1"/>
              </a:solidFill>
              <a:latin typeface="Calibri"/>
            </a:endParaRPr>
          </a:p>
          <a:p>
            <a:pPr lvl="2" marL="1296000" indent="-288000">
              <a:spcBef>
                <a:spcPts val="850"/>
              </a:spcBef>
              <a:buClr>
                <a:srgbClr val="000000"/>
              </a:buClr>
              <a:buSzPct val="45000"/>
              <a:buFont typeface="Wingdings" charset="2"/>
              <a:buChar char=""/>
            </a:pPr>
            <a:r>
              <a:rPr b="0" lang="en-US" sz="5080" spc="-1" strike="noStrike">
                <a:solidFill>
                  <a:schemeClr val="dk1"/>
                </a:solidFill>
                <a:latin typeface="Calibri"/>
              </a:rPr>
              <a:t>Третий уровень структуры</a:t>
            </a:r>
            <a:endParaRPr b="0" lang="en-US" sz="5080" spc="-1" strike="noStrike">
              <a:solidFill>
                <a:schemeClr val="dk1"/>
              </a:solidFill>
              <a:latin typeface="Calibri"/>
            </a:endParaRPr>
          </a:p>
          <a:p>
            <a:pPr lvl="3" marL="1728000" indent="-216000">
              <a:spcBef>
                <a:spcPts val="567"/>
              </a:spcBef>
              <a:buClr>
                <a:srgbClr val="000000"/>
              </a:buClr>
              <a:buSzPct val="75000"/>
              <a:buFont typeface="Symbol" charset="2"/>
              <a:buChar char=""/>
            </a:pPr>
            <a:r>
              <a:rPr b="0" lang="en-US" sz="5080" spc="-1" strike="noStrike">
                <a:solidFill>
                  <a:schemeClr val="dk1"/>
                </a:solidFill>
                <a:latin typeface="Calibri"/>
              </a:rPr>
              <a:t>Четвёртый уровень структуры</a:t>
            </a:r>
            <a:endParaRPr b="0" lang="en-US" sz="5080" spc="-1" strike="noStrike">
              <a:solidFill>
                <a:schemeClr val="dk1"/>
              </a:solidFill>
              <a:latin typeface="Calibri"/>
            </a:endParaRPr>
          </a:p>
          <a:p>
            <a:pPr lvl="4" marL="2160000" indent="-216000">
              <a:spcBef>
                <a:spcPts val="283"/>
              </a:spcBef>
              <a:buClr>
                <a:srgbClr val="000000"/>
              </a:buClr>
              <a:buSzPct val="45000"/>
              <a:buFont typeface="Wingdings" charset="2"/>
              <a:buChar char=""/>
            </a:pPr>
            <a:r>
              <a:rPr b="0" lang="en-US" sz="2000" spc="-1" strike="noStrike">
                <a:solidFill>
                  <a:schemeClr val="dk1"/>
                </a:solidFill>
                <a:latin typeface="Calibri"/>
              </a:rPr>
              <a:t>Пятый уровень структуры</a:t>
            </a:r>
            <a:endParaRPr b="0" lang="en-US" sz="2000" spc="-1" strike="noStrike">
              <a:solidFill>
                <a:schemeClr val="dk1"/>
              </a:solidFill>
              <a:latin typeface="Calibri"/>
            </a:endParaRPr>
          </a:p>
          <a:p>
            <a:pPr lvl="5" marL="2592000" indent="-216000">
              <a:spcBef>
                <a:spcPts val="283"/>
              </a:spcBef>
              <a:buClr>
                <a:srgbClr val="000000"/>
              </a:buClr>
              <a:buSzPct val="45000"/>
              <a:buFont typeface="Wingdings" charset="2"/>
              <a:buChar char=""/>
            </a:pPr>
            <a:r>
              <a:rPr b="0" lang="en-US" sz="2000" spc="-1" strike="noStrike">
                <a:solidFill>
                  <a:schemeClr val="dk1"/>
                </a:solidFill>
                <a:latin typeface="Calibri"/>
              </a:rPr>
              <a:t>Шестой уровень структуры</a:t>
            </a:r>
            <a:endParaRPr b="0" lang="en-US" sz="2000" spc="-1" strike="noStrike">
              <a:solidFill>
                <a:schemeClr val="dk1"/>
              </a:solidFill>
              <a:latin typeface="Calibri"/>
            </a:endParaRPr>
          </a:p>
          <a:p>
            <a:pPr lvl="6" marL="3024000" indent="-216000">
              <a:spcBef>
                <a:spcPts val="283"/>
              </a:spcBef>
              <a:buClr>
                <a:srgbClr val="000000"/>
              </a:buClr>
              <a:buSzPct val="45000"/>
              <a:buFont typeface="Wingdings" charset="2"/>
              <a:buChar char=""/>
            </a:pPr>
            <a:r>
              <a:rPr b="0" lang="en-US" sz="2000" spc="-1" strike="noStrike">
                <a:solidFill>
                  <a:schemeClr val="dk1"/>
                </a:solidFill>
                <a:latin typeface="Calibri"/>
              </a:rPr>
              <a:t>Седьмой уровень структуры</a:t>
            </a:r>
            <a:endParaRPr b="0" lang="en-US" sz="2000" spc="-1" strike="noStrike">
              <a:solidFill>
                <a:schemeClr val="dk1"/>
              </a:solidFill>
              <a:latin typeface="Calibri"/>
            </a:endParaRPr>
          </a:p>
        </p:txBody>
      </p:sp>
    </p:spTree>
  </p:cSld>
  <p:clrMap bg1="lt1" bg2="lt2" tx1="dk1" tx2="dk2" accent1="accent1" accent2="accent2" accent3="accent3" accent4="accent4" accent5="accent5" accent6="accent6" hlink="hlink" folHlink="folHlink"/>
  <p:sldLayoutIdLst>
    <p:sldLayoutId id="2147483665" r:id="rId2"/>
  </p:sldLayoutIdLst>
</p:sldMaster>
</file>

<file path=ppt/slideMasters/slideMaster10.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55" name="PlaceHolder 1"/>
          <p:cNvSpPr>
            <a:spLocks noGrp="1"/>
          </p:cNvSpPr>
          <p:nvPr>
            <p:ph type="title"/>
          </p:nvPr>
        </p:nvSpPr>
        <p:spPr>
          <a:xfrm>
            <a:off x="1161360" y="693720"/>
            <a:ext cx="7641000" cy="2951280"/>
          </a:xfrm>
          <a:prstGeom prst="rect">
            <a:avLst/>
          </a:prstGeom>
          <a:noFill/>
          <a:ln w="0">
            <a:noFill/>
          </a:ln>
        </p:spPr>
        <p:txBody>
          <a:bodyPr lIns="91440" rIns="91440" tIns="45720" bIns="45720" anchor="b">
            <a:noAutofit/>
          </a:bodyPr>
          <a:p>
            <a:pPr indent="0" defTabSz="1161360">
              <a:lnSpc>
                <a:spcPct val="100000"/>
              </a:lnSpc>
              <a:buNone/>
            </a:pPr>
            <a:r>
              <a:rPr b="1" lang="en-US" sz="5080" spc="-1" strike="noStrike">
                <a:solidFill>
                  <a:schemeClr val="dk1"/>
                </a:solidFill>
                <a:latin typeface="Calibri"/>
              </a:rPr>
              <a:t>Click to edit Master title style</a:t>
            </a:r>
            <a:endParaRPr b="0" lang="en-US" sz="5080" spc="-1" strike="noStrike">
              <a:solidFill>
                <a:schemeClr val="dk1"/>
              </a:solidFill>
              <a:latin typeface="Calibri"/>
            </a:endParaRPr>
          </a:p>
        </p:txBody>
      </p:sp>
      <p:sp>
        <p:nvSpPr>
          <p:cNvPr id="56" name="PlaceHolder 2"/>
          <p:cNvSpPr>
            <a:spLocks noGrp="1"/>
          </p:cNvSpPr>
          <p:nvPr>
            <p:ph type="body"/>
          </p:nvPr>
        </p:nvSpPr>
        <p:spPr>
          <a:xfrm>
            <a:off x="9081000" y="693720"/>
            <a:ext cx="12984120" cy="14867640"/>
          </a:xfrm>
          <a:prstGeom prst="rect">
            <a:avLst/>
          </a:prstGeom>
          <a:noFill/>
          <a:ln w="0">
            <a:noFill/>
          </a:ln>
        </p:spPr>
        <p:txBody>
          <a:bodyPr lIns="91440" rIns="91440" tIns="45720" bIns="45720" anchor="t">
            <a:noAutofit/>
          </a:bodyPr>
          <a:p>
            <a:pPr marL="871200" indent="-871200" defTabSz="1161360">
              <a:lnSpc>
                <a:spcPct val="100000"/>
              </a:lnSpc>
              <a:spcBef>
                <a:spcPts val="249"/>
              </a:spcBef>
              <a:buClr>
                <a:srgbClr val="000000"/>
              </a:buClr>
              <a:buFont typeface="Arial"/>
              <a:buChar char="•"/>
            </a:pPr>
            <a:r>
              <a:rPr b="0" lang="en-US" sz="8130" spc="-1" strike="noStrike">
                <a:solidFill>
                  <a:schemeClr val="dk1"/>
                </a:solidFill>
                <a:latin typeface="Calibri"/>
              </a:rPr>
              <a:t>Click to edit Master text styles</a:t>
            </a:r>
            <a:endParaRPr b="0" lang="en-US" sz="8130" spc="-1" strike="noStrike">
              <a:solidFill>
                <a:schemeClr val="dk1"/>
              </a:solidFill>
              <a:latin typeface="Calibri"/>
            </a:endParaRPr>
          </a:p>
          <a:p>
            <a:pPr lvl="1" marL="1887120" indent="-725760" defTabSz="1161360">
              <a:lnSpc>
                <a:spcPct val="100000"/>
              </a:lnSpc>
              <a:spcBef>
                <a:spcPts val="249"/>
              </a:spcBef>
              <a:buClr>
                <a:srgbClr val="000000"/>
              </a:buClr>
              <a:buFont typeface="Arial"/>
              <a:buChar char="–"/>
            </a:pPr>
            <a:r>
              <a:rPr b="0" lang="en-US" sz="7110" spc="-1" strike="noStrike">
                <a:solidFill>
                  <a:schemeClr val="dk1"/>
                </a:solidFill>
                <a:latin typeface="Calibri"/>
              </a:rPr>
              <a:t>Second level</a:t>
            </a:r>
            <a:endParaRPr b="0" lang="en-US" sz="7110" spc="-1" strike="noStrike">
              <a:solidFill>
                <a:schemeClr val="dk1"/>
              </a:solidFill>
              <a:latin typeface="Calibri"/>
            </a:endParaRPr>
          </a:p>
          <a:p>
            <a:pPr lvl="2" marL="2903400" indent="-580320" defTabSz="1161360">
              <a:lnSpc>
                <a:spcPct val="100000"/>
              </a:lnSpc>
              <a:spcBef>
                <a:spcPts val="249"/>
              </a:spcBef>
              <a:buClr>
                <a:srgbClr val="000000"/>
              </a:buClr>
              <a:buFont typeface="Arial"/>
              <a:buChar char="•"/>
            </a:pPr>
            <a:r>
              <a:rPr b="0" lang="en-US" sz="6090" spc="-1" strike="noStrike">
                <a:solidFill>
                  <a:schemeClr val="dk1"/>
                </a:solidFill>
                <a:latin typeface="Calibri"/>
              </a:rPr>
              <a:t>Third level</a:t>
            </a:r>
            <a:endParaRPr b="0" lang="en-US" sz="6090" spc="-1" strike="noStrike">
              <a:solidFill>
                <a:schemeClr val="dk1"/>
              </a:solidFill>
              <a:latin typeface="Calibri"/>
            </a:endParaRPr>
          </a:p>
          <a:p>
            <a:pPr lvl="3" marL="4064760" indent="-580320" defTabSz="1161360">
              <a:lnSpc>
                <a:spcPct val="100000"/>
              </a:lnSpc>
              <a:spcBef>
                <a:spcPts val="249"/>
              </a:spcBef>
              <a:buClr>
                <a:srgbClr val="000000"/>
              </a:buClr>
              <a:buFont typeface="Arial"/>
              <a:buChar char="–"/>
            </a:pPr>
            <a:r>
              <a:rPr b="0" lang="en-US" sz="5080" spc="-1" strike="noStrike">
                <a:solidFill>
                  <a:schemeClr val="dk1"/>
                </a:solidFill>
                <a:latin typeface="Calibri"/>
              </a:rPr>
              <a:t>Fourth level</a:t>
            </a:r>
            <a:endParaRPr b="0" lang="en-US" sz="5080" spc="-1" strike="noStrike">
              <a:solidFill>
                <a:schemeClr val="dk1"/>
              </a:solidFill>
              <a:latin typeface="Calibri"/>
            </a:endParaRPr>
          </a:p>
          <a:p>
            <a:pPr lvl="4" marL="5226120" indent="-580320" defTabSz="1161360">
              <a:lnSpc>
                <a:spcPct val="100000"/>
              </a:lnSpc>
              <a:spcBef>
                <a:spcPts val="249"/>
              </a:spcBef>
              <a:buClr>
                <a:srgbClr val="000000"/>
              </a:buClr>
              <a:buFont typeface="Arial"/>
              <a:buChar char="»"/>
            </a:pPr>
            <a:r>
              <a:rPr b="0" lang="en-US" sz="5080" spc="-1" strike="noStrike">
                <a:solidFill>
                  <a:schemeClr val="dk1"/>
                </a:solidFill>
                <a:latin typeface="Calibri"/>
              </a:rPr>
              <a:t>Fifth level</a:t>
            </a:r>
            <a:endParaRPr b="0" lang="en-US" sz="5080" spc="-1" strike="noStrike">
              <a:solidFill>
                <a:schemeClr val="dk1"/>
              </a:solidFill>
              <a:latin typeface="Calibri"/>
            </a:endParaRPr>
          </a:p>
        </p:txBody>
      </p:sp>
      <p:sp>
        <p:nvSpPr>
          <p:cNvPr id="57" name="PlaceHolder 3"/>
          <p:cNvSpPr>
            <a:spLocks noGrp="1"/>
          </p:cNvSpPr>
          <p:nvPr>
            <p:ph type="body"/>
          </p:nvPr>
        </p:nvSpPr>
        <p:spPr>
          <a:xfrm>
            <a:off x="1161360" y="3645360"/>
            <a:ext cx="7641000" cy="11915640"/>
          </a:xfrm>
          <a:prstGeom prst="rect">
            <a:avLst/>
          </a:prstGeom>
          <a:noFill/>
          <a:ln w="0">
            <a:noFill/>
          </a:ln>
        </p:spPr>
        <p:txBody>
          <a:bodyPr lIns="91440" rIns="91440" tIns="45720" bIns="45720" anchor="t">
            <a:noAutofit/>
          </a:bodyPr>
          <a:p>
            <a:pPr indent="0" defTabSz="1161360">
              <a:lnSpc>
                <a:spcPct val="100000"/>
              </a:lnSpc>
              <a:spcBef>
                <a:spcPts val="249"/>
              </a:spcBef>
              <a:buNone/>
              <a:tabLst>
                <a:tab algn="l" pos="0"/>
              </a:tabLst>
            </a:pPr>
            <a:r>
              <a:rPr b="0" lang="en-US" sz="3550" spc="-1" strike="noStrike">
                <a:solidFill>
                  <a:schemeClr val="dk1"/>
                </a:solidFill>
                <a:latin typeface="Calibri"/>
              </a:rPr>
              <a:t>Click to edit Master text styles</a:t>
            </a:r>
            <a:endParaRPr b="0" lang="en-US" sz="3550" spc="-1" strike="noStrike">
              <a:solidFill>
                <a:schemeClr val="dk1"/>
              </a:solidFill>
              <a:latin typeface="Calibri"/>
            </a:endParaRPr>
          </a:p>
        </p:txBody>
      </p:sp>
      <p:sp>
        <p:nvSpPr>
          <p:cNvPr id="58" name="PlaceHolder 4"/>
          <p:cNvSpPr>
            <a:spLocks noGrp="1"/>
          </p:cNvSpPr>
          <p:nvPr>
            <p:ph type="dt" idx="28"/>
          </p:nvPr>
        </p:nvSpPr>
        <p:spPr>
          <a:xfrm>
            <a:off x="1161360" y="16146000"/>
            <a:ext cx="5419080" cy="927000"/>
          </a:xfrm>
          <a:prstGeom prst="rect">
            <a:avLst/>
          </a:prstGeom>
          <a:noFill/>
          <a:ln w="0">
            <a:noFill/>
          </a:ln>
        </p:spPr>
        <p:txBody>
          <a:bodyPr lIns="91440" rIns="91440" tIns="45720" bIns="45720" anchor="ctr">
            <a:noAutofit/>
          </a:bodyPr>
          <a:lstStyle>
            <a:lvl1pPr indent="0">
              <a:buNone/>
              <a:defRPr b="0" lang="ru-RU" sz="1400" spc="-1" strike="noStrike">
                <a:solidFill>
                  <a:srgbClr val="000000"/>
                </a:solidFill>
                <a:latin typeface="Times New Roman"/>
              </a:defRPr>
            </a:lvl1pPr>
          </a:lstStyle>
          <a:p>
            <a:pPr indent="0">
              <a:buNone/>
            </a:pPr>
            <a:r>
              <a:rPr b="0" lang="ru-RU" sz="1400" spc="-1" strike="noStrike">
                <a:solidFill>
                  <a:srgbClr val="000000"/>
                </a:solidFill>
                <a:latin typeface="Times New Roman"/>
              </a:rPr>
              <a:t>&lt;дата/время&gt;</a:t>
            </a:r>
            <a:endParaRPr b="0" lang="ru-RU" sz="1400" spc="-1" strike="noStrike">
              <a:solidFill>
                <a:srgbClr val="000000"/>
              </a:solidFill>
              <a:latin typeface="Times New Roman"/>
            </a:endParaRPr>
          </a:p>
        </p:txBody>
      </p:sp>
      <p:sp>
        <p:nvSpPr>
          <p:cNvPr id="59" name="PlaceHolder 5"/>
          <p:cNvSpPr>
            <a:spLocks noGrp="1"/>
          </p:cNvSpPr>
          <p:nvPr>
            <p:ph type="ftr" idx="29"/>
          </p:nvPr>
        </p:nvSpPr>
        <p:spPr>
          <a:xfrm>
            <a:off x="7935840" y="16146000"/>
            <a:ext cx="7354800" cy="927000"/>
          </a:xfrm>
          <a:prstGeom prst="rect">
            <a:avLst/>
          </a:prstGeom>
          <a:noFill/>
          <a:ln w="0">
            <a:noFill/>
          </a:ln>
        </p:spPr>
        <p:txBody>
          <a:bodyPr lIns="91440" rIns="91440" tIns="45720" bIns="45720" anchor="ctr">
            <a:noAutofit/>
          </a:bodyPr>
          <a:lstStyle>
            <a:lvl1pPr indent="0" algn="ctr">
              <a:buNone/>
              <a:defRPr b="0" lang="ru-RU" sz="1400" spc="-1" strike="noStrike">
                <a:solidFill>
                  <a:srgbClr val="000000"/>
                </a:solidFill>
                <a:latin typeface="Times New Roman"/>
              </a:defRPr>
            </a:lvl1pPr>
          </a:lstStyle>
          <a:p>
            <a:pPr indent="0" algn="ctr">
              <a:buNone/>
            </a:pPr>
            <a:r>
              <a:rPr b="0" lang="ru-RU" sz="1400" spc="-1" strike="noStrike">
                <a:solidFill>
                  <a:srgbClr val="000000"/>
                </a:solidFill>
                <a:latin typeface="Times New Roman"/>
              </a:rPr>
              <a:t>&lt;нижний колонтитул&gt;</a:t>
            </a:r>
            <a:endParaRPr b="0" lang="ru-RU" sz="1400" spc="-1" strike="noStrike">
              <a:solidFill>
                <a:srgbClr val="000000"/>
              </a:solidFill>
              <a:latin typeface="Times New Roman"/>
            </a:endParaRPr>
          </a:p>
        </p:txBody>
      </p:sp>
      <p:sp>
        <p:nvSpPr>
          <p:cNvPr id="60" name="PlaceHolder 6"/>
          <p:cNvSpPr>
            <a:spLocks noGrp="1"/>
          </p:cNvSpPr>
          <p:nvPr>
            <p:ph type="sldNum" idx="30"/>
          </p:nvPr>
        </p:nvSpPr>
        <p:spPr>
          <a:xfrm>
            <a:off x="16646040" y="16146000"/>
            <a:ext cx="5419080" cy="927000"/>
          </a:xfrm>
          <a:prstGeom prst="rect">
            <a:avLst/>
          </a:prstGeom>
          <a:noFill/>
          <a:ln w="0">
            <a:noFill/>
          </a:ln>
        </p:spPr>
        <p:txBody>
          <a:bodyPr lIns="91440" rIns="91440" tIns="45720" bIns="45720" anchor="ctr">
            <a:noAutofit/>
          </a:bodyPr>
          <a:p>
            <a:pPr indent="0">
              <a:buNone/>
            </a:pPr>
            <a:endParaRPr b="0" lang="ru-RU" sz="305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7" r:id="rId2"/>
  </p:sldLayoutIdLst>
</p:sldMaster>
</file>

<file path=ppt/slideMasters/slideMaster1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61" name="PlaceHolder 1"/>
          <p:cNvSpPr>
            <a:spLocks noGrp="1"/>
          </p:cNvSpPr>
          <p:nvPr>
            <p:ph type="title"/>
          </p:nvPr>
        </p:nvSpPr>
        <p:spPr>
          <a:xfrm>
            <a:off x="4552560" y="12194280"/>
            <a:ext cx="13935600" cy="1439280"/>
          </a:xfrm>
          <a:prstGeom prst="rect">
            <a:avLst/>
          </a:prstGeom>
          <a:noFill/>
          <a:ln w="0">
            <a:noFill/>
          </a:ln>
        </p:spPr>
        <p:txBody>
          <a:bodyPr lIns="91440" rIns="91440" tIns="45720" bIns="45720" anchor="b">
            <a:noAutofit/>
          </a:bodyPr>
          <a:p>
            <a:pPr indent="0" defTabSz="1161360">
              <a:lnSpc>
                <a:spcPct val="100000"/>
              </a:lnSpc>
              <a:buNone/>
            </a:pPr>
            <a:r>
              <a:rPr b="1" lang="en-US" sz="5080" spc="-1" strike="noStrike">
                <a:solidFill>
                  <a:schemeClr val="dk1"/>
                </a:solidFill>
                <a:latin typeface="Calibri"/>
              </a:rPr>
              <a:t>Click to edit Master title style</a:t>
            </a:r>
            <a:endParaRPr b="0" lang="en-US" sz="5080" spc="-1" strike="noStrike">
              <a:solidFill>
                <a:schemeClr val="dk1"/>
              </a:solidFill>
              <a:latin typeface="Calibri"/>
            </a:endParaRPr>
          </a:p>
        </p:txBody>
      </p:sp>
      <p:sp>
        <p:nvSpPr>
          <p:cNvPr id="62" name="PlaceHolder 2"/>
          <p:cNvSpPr>
            <a:spLocks noGrp="1"/>
          </p:cNvSpPr>
          <p:nvPr>
            <p:ph type="body"/>
          </p:nvPr>
        </p:nvSpPr>
        <p:spPr>
          <a:xfrm>
            <a:off x="4552560" y="1556640"/>
            <a:ext cx="13935600" cy="10451880"/>
          </a:xfrm>
          <a:prstGeom prst="rect">
            <a:avLst/>
          </a:prstGeom>
          <a:noFill/>
          <a:ln w="0">
            <a:noFill/>
          </a:ln>
        </p:spPr>
        <p:txBody>
          <a:bodyPr lIns="90000" rIns="90000" tIns="45000" bIns="45000" anchor="t">
            <a:noAutofit/>
          </a:bodyPr>
          <a:p>
            <a:pPr marL="432000" indent="-324000">
              <a:spcBef>
                <a:spcPts val="1417"/>
              </a:spcBef>
              <a:buClr>
                <a:srgbClr val="000000"/>
              </a:buClr>
              <a:buSzPct val="45000"/>
              <a:buFont typeface="Wingdings" charset="2"/>
              <a:buChar char=""/>
            </a:pPr>
            <a:r>
              <a:rPr b="0" lang="en-US" sz="8130" spc="-1" strike="noStrike">
                <a:solidFill>
                  <a:schemeClr val="dk1"/>
                </a:solidFill>
                <a:latin typeface="Calibri"/>
              </a:rPr>
              <a:t>Для правки структуры щёлкните мышью</a:t>
            </a:r>
            <a:endParaRPr b="0" lang="en-US" sz="8130" spc="-1" strike="noStrike">
              <a:solidFill>
                <a:schemeClr val="dk1"/>
              </a:solidFill>
              <a:latin typeface="Calibri"/>
            </a:endParaRPr>
          </a:p>
          <a:p>
            <a:pPr lvl="1" marL="864000" indent="-324000">
              <a:spcBef>
                <a:spcPts val="1134"/>
              </a:spcBef>
              <a:buClr>
                <a:srgbClr val="000000"/>
              </a:buClr>
              <a:buSzPct val="75000"/>
              <a:buFont typeface="Symbol" charset="2"/>
              <a:buChar char=""/>
            </a:pPr>
            <a:r>
              <a:rPr b="0" lang="en-US" sz="8130" spc="-1" strike="noStrike">
                <a:solidFill>
                  <a:schemeClr val="dk1"/>
                </a:solidFill>
                <a:latin typeface="Calibri"/>
              </a:rPr>
              <a:t>Второй уровень структуры</a:t>
            </a:r>
            <a:endParaRPr b="0" lang="en-US" sz="8130" spc="-1" strike="noStrike">
              <a:solidFill>
                <a:schemeClr val="dk1"/>
              </a:solidFill>
              <a:latin typeface="Calibri"/>
            </a:endParaRPr>
          </a:p>
          <a:p>
            <a:pPr lvl="2" marL="1296000" indent="-288000">
              <a:spcBef>
                <a:spcPts val="850"/>
              </a:spcBef>
              <a:buClr>
                <a:srgbClr val="000000"/>
              </a:buClr>
              <a:buSzPct val="45000"/>
              <a:buFont typeface="Wingdings" charset="2"/>
              <a:buChar char=""/>
            </a:pPr>
            <a:r>
              <a:rPr b="0" lang="en-US" sz="8130" spc="-1" strike="noStrike">
                <a:solidFill>
                  <a:schemeClr val="dk1"/>
                </a:solidFill>
                <a:latin typeface="Calibri"/>
              </a:rPr>
              <a:t>Третий уровень структуры</a:t>
            </a:r>
            <a:endParaRPr b="0" lang="en-US" sz="8130" spc="-1" strike="noStrike">
              <a:solidFill>
                <a:schemeClr val="dk1"/>
              </a:solidFill>
              <a:latin typeface="Calibri"/>
            </a:endParaRPr>
          </a:p>
          <a:p>
            <a:pPr lvl="3" marL="1728000" indent="-216000">
              <a:spcBef>
                <a:spcPts val="567"/>
              </a:spcBef>
              <a:buClr>
                <a:srgbClr val="000000"/>
              </a:buClr>
              <a:buSzPct val="75000"/>
              <a:buFont typeface="Symbol" charset="2"/>
              <a:buChar char=""/>
            </a:pPr>
            <a:r>
              <a:rPr b="0" lang="en-US" sz="8130" spc="-1" strike="noStrike">
                <a:solidFill>
                  <a:schemeClr val="dk1"/>
                </a:solidFill>
                <a:latin typeface="Calibri"/>
              </a:rPr>
              <a:t>Четвёртый уровень структуры</a:t>
            </a:r>
            <a:endParaRPr b="0" lang="en-US" sz="8130" spc="-1" strike="noStrike">
              <a:solidFill>
                <a:schemeClr val="dk1"/>
              </a:solidFill>
              <a:latin typeface="Calibri"/>
            </a:endParaRPr>
          </a:p>
          <a:p>
            <a:pPr lvl="4" marL="2160000" indent="-216000">
              <a:spcBef>
                <a:spcPts val="283"/>
              </a:spcBef>
              <a:buClr>
                <a:srgbClr val="000000"/>
              </a:buClr>
              <a:buSzPct val="45000"/>
              <a:buFont typeface="Wingdings" charset="2"/>
              <a:buChar char=""/>
            </a:pPr>
            <a:r>
              <a:rPr b="0" lang="en-US" sz="8130" spc="-1" strike="noStrike">
                <a:solidFill>
                  <a:schemeClr val="dk1"/>
                </a:solidFill>
                <a:latin typeface="Calibri"/>
              </a:rPr>
              <a:t>Пятый уровень структуры</a:t>
            </a:r>
            <a:endParaRPr b="0" lang="en-US" sz="8130" spc="-1" strike="noStrike">
              <a:solidFill>
                <a:schemeClr val="dk1"/>
              </a:solidFill>
              <a:latin typeface="Calibri"/>
            </a:endParaRPr>
          </a:p>
          <a:p>
            <a:pPr lvl="5" marL="2592000" indent="-216000">
              <a:spcBef>
                <a:spcPts val="283"/>
              </a:spcBef>
              <a:buClr>
                <a:srgbClr val="000000"/>
              </a:buClr>
              <a:buSzPct val="45000"/>
              <a:buFont typeface="Wingdings" charset="2"/>
              <a:buChar char=""/>
            </a:pPr>
            <a:r>
              <a:rPr b="0" lang="en-US" sz="8130" spc="-1" strike="noStrike">
                <a:solidFill>
                  <a:schemeClr val="dk1"/>
                </a:solidFill>
                <a:latin typeface="Calibri"/>
              </a:rPr>
              <a:t>Шестой уровень структуры</a:t>
            </a:r>
            <a:endParaRPr b="0" lang="en-US" sz="8130" spc="-1" strike="noStrike">
              <a:solidFill>
                <a:schemeClr val="dk1"/>
              </a:solidFill>
              <a:latin typeface="Calibri"/>
            </a:endParaRPr>
          </a:p>
          <a:p>
            <a:pPr lvl="6" marL="3024000" indent="-216000">
              <a:spcBef>
                <a:spcPts val="283"/>
              </a:spcBef>
              <a:buClr>
                <a:srgbClr val="000000"/>
              </a:buClr>
              <a:buSzPct val="45000"/>
              <a:buFont typeface="Wingdings" charset="2"/>
              <a:buChar char=""/>
            </a:pPr>
            <a:r>
              <a:rPr b="0" lang="en-US" sz="8130" spc="-1" strike="noStrike">
                <a:solidFill>
                  <a:schemeClr val="dk1"/>
                </a:solidFill>
                <a:latin typeface="Calibri"/>
              </a:rPr>
              <a:t>Седьмой уровень структуры</a:t>
            </a:r>
            <a:endParaRPr b="0" lang="en-US" sz="8130" spc="-1" strike="noStrike">
              <a:solidFill>
                <a:schemeClr val="dk1"/>
              </a:solidFill>
              <a:latin typeface="Calibri"/>
            </a:endParaRPr>
          </a:p>
        </p:txBody>
      </p:sp>
      <p:sp>
        <p:nvSpPr>
          <p:cNvPr id="63" name="PlaceHolder 3"/>
          <p:cNvSpPr>
            <a:spLocks noGrp="1"/>
          </p:cNvSpPr>
          <p:nvPr>
            <p:ph type="body"/>
          </p:nvPr>
        </p:nvSpPr>
        <p:spPr>
          <a:xfrm>
            <a:off x="4552560" y="13633920"/>
            <a:ext cx="13935600" cy="2044080"/>
          </a:xfrm>
          <a:prstGeom prst="rect">
            <a:avLst/>
          </a:prstGeom>
          <a:noFill/>
          <a:ln w="0">
            <a:noFill/>
          </a:ln>
        </p:spPr>
        <p:txBody>
          <a:bodyPr lIns="91440" rIns="91440" tIns="45720" bIns="45720" anchor="t">
            <a:noAutofit/>
          </a:bodyPr>
          <a:p>
            <a:pPr indent="0" defTabSz="1161360">
              <a:lnSpc>
                <a:spcPct val="100000"/>
              </a:lnSpc>
              <a:spcBef>
                <a:spcPts val="249"/>
              </a:spcBef>
              <a:buNone/>
              <a:tabLst>
                <a:tab algn="l" pos="0"/>
              </a:tabLst>
            </a:pPr>
            <a:r>
              <a:rPr b="0" lang="en-US" sz="3550" spc="-1" strike="noStrike">
                <a:solidFill>
                  <a:schemeClr val="dk1"/>
                </a:solidFill>
                <a:latin typeface="Calibri"/>
              </a:rPr>
              <a:t>Click to edit Master text styles</a:t>
            </a:r>
            <a:endParaRPr b="0" lang="en-US" sz="3550" spc="-1" strike="noStrike">
              <a:solidFill>
                <a:schemeClr val="dk1"/>
              </a:solidFill>
              <a:latin typeface="Calibri"/>
            </a:endParaRPr>
          </a:p>
        </p:txBody>
      </p:sp>
      <p:sp>
        <p:nvSpPr>
          <p:cNvPr id="64" name="PlaceHolder 4"/>
          <p:cNvSpPr>
            <a:spLocks noGrp="1"/>
          </p:cNvSpPr>
          <p:nvPr>
            <p:ph type="dt" idx="31"/>
          </p:nvPr>
        </p:nvSpPr>
        <p:spPr>
          <a:xfrm>
            <a:off x="1161360" y="16146000"/>
            <a:ext cx="5419080" cy="927000"/>
          </a:xfrm>
          <a:prstGeom prst="rect">
            <a:avLst/>
          </a:prstGeom>
          <a:noFill/>
          <a:ln w="0">
            <a:noFill/>
          </a:ln>
        </p:spPr>
        <p:txBody>
          <a:bodyPr lIns="91440" rIns="91440" tIns="45720" bIns="45720" anchor="ctr">
            <a:noAutofit/>
          </a:bodyPr>
          <a:lstStyle>
            <a:lvl1pPr indent="0">
              <a:buNone/>
              <a:defRPr b="0" lang="ru-RU" sz="1400" spc="-1" strike="noStrike">
                <a:solidFill>
                  <a:srgbClr val="000000"/>
                </a:solidFill>
                <a:latin typeface="Times New Roman"/>
              </a:defRPr>
            </a:lvl1pPr>
          </a:lstStyle>
          <a:p>
            <a:pPr indent="0">
              <a:buNone/>
            </a:pPr>
            <a:r>
              <a:rPr b="0" lang="ru-RU" sz="1400" spc="-1" strike="noStrike">
                <a:solidFill>
                  <a:srgbClr val="000000"/>
                </a:solidFill>
                <a:latin typeface="Times New Roman"/>
              </a:rPr>
              <a:t>&lt;дата/время&gt;</a:t>
            </a:r>
            <a:endParaRPr b="0" lang="ru-RU" sz="1400" spc="-1" strike="noStrike">
              <a:solidFill>
                <a:srgbClr val="000000"/>
              </a:solidFill>
              <a:latin typeface="Times New Roman"/>
            </a:endParaRPr>
          </a:p>
        </p:txBody>
      </p:sp>
      <p:sp>
        <p:nvSpPr>
          <p:cNvPr id="65" name="PlaceHolder 5"/>
          <p:cNvSpPr>
            <a:spLocks noGrp="1"/>
          </p:cNvSpPr>
          <p:nvPr>
            <p:ph type="ftr" idx="32"/>
          </p:nvPr>
        </p:nvSpPr>
        <p:spPr>
          <a:xfrm>
            <a:off x="7935840" y="16146000"/>
            <a:ext cx="7354800" cy="927000"/>
          </a:xfrm>
          <a:prstGeom prst="rect">
            <a:avLst/>
          </a:prstGeom>
          <a:noFill/>
          <a:ln w="0">
            <a:noFill/>
          </a:ln>
        </p:spPr>
        <p:txBody>
          <a:bodyPr lIns="91440" rIns="91440" tIns="45720" bIns="45720" anchor="ctr">
            <a:noAutofit/>
          </a:bodyPr>
          <a:lstStyle>
            <a:lvl1pPr indent="0" algn="ctr">
              <a:buNone/>
              <a:defRPr b="0" lang="ru-RU" sz="1400" spc="-1" strike="noStrike">
                <a:solidFill>
                  <a:srgbClr val="000000"/>
                </a:solidFill>
                <a:latin typeface="Times New Roman"/>
              </a:defRPr>
            </a:lvl1pPr>
          </a:lstStyle>
          <a:p>
            <a:pPr indent="0" algn="ctr">
              <a:buNone/>
            </a:pPr>
            <a:r>
              <a:rPr b="0" lang="ru-RU" sz="1400" spc="-1" strike="noStrike">
                <a:solidFill>
                  <a:srgbClr val="000000"/>
                </a:solidFill>
                <a:latin typeface="Times New Roman"/>
              </a:rPr>
              <a:t>&lt;нижний колонтитул&gt;</a:t>
            </a:r>
            <a:endParaRPr b="0" lang="ru-RU" sz="1400" spc="-1" strike="noStrike">
              <a:solidFill>
                <a:srgbClr val="000000"/>
              </a:solidFill>
              <a:latin typeface="Times New Roman"/>
            </a:endParaRPr>
          </a:p>
        </p:txBody>
      </p:sp>
      <p:sp>
        <p:nvSpPr>
          <p:cNvPr id="66" name="PlaceHolder 6"/>
          <p:cNvSpPr>
            <a:spLocks noGrp="1"/>
          </p:cNvSpPr>
          <p:nvPr>
            <p:ph type="sldNum" idx="33"/>
          </p:nvPr>
        </p:nvSpPr>
        <p:spPr>
          <a:xfrm>
            <a:off x="16646040" y="16146000"/>
            <a:ext cx="5419080" cy="927000"/>
          </a:xfrm>
          <a:prstGeom prst="rect">
            <a:avLst/>
          </a:prstGeom>
          <a:noFill/>
          <a:ln w="0">
            <a:noFill/>
          </a:ln>
        </p:spPr>
        <p:txBody>
          <a:bodyPr lIns="91440" rIns="91440" tIns="45720" bIns="45720" anchor="ctr">
            <a:noAutofit/>
          </a:bodyPr>
          <a:p>
            <a:pPr indent="0">
              <a:buNone/>
            </a:pPr>
            <a:endParaRPr b="0" lang="ru-RU" sz="305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9" r:id="rId2"/>
  </p:sldLayoutIdLst>
</p:sldMaster>
</file>

<file path=ppt/slides/_rels/slide1.xml.rels><?xml version="1.0" encoding="UTF-8"?>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slideLayout" Target="../slideLayouts/slideLayout9.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af9ef"/>
        </a:solidFill>
      </p:bgPr>
    </p:bg>
    <p:spTree>
      <p:nvGrpSpPr>
        <p:cNvPr id="1" name=""/>
        <p:cNvGrpSpPr/>
        <p:nvPr/>
      </p:nvGrpSpPr>
      <p:grpSpPr>
        <a:xfrm>
          <a:off x="0" y="0"/>
          <a:ext cx="0" cy="0"/>
          <a:chOff x="0" y="0"/>
          <a:chExt cx="0" cy="0"/>
        </a:xfrm>
      </p:grpSpPr>
      <p:sp>
        <p:nvSpPr>
          <p:cNvPr id="67" name="Rectangle 1"/>
          <p:cNvSpPr/>
          <p:nvPr/>
        </p:nvSpPr>
        <p:spPr>
          <a:xfrm>
            <a:off x="720" y="360"/>
            <a:ext cx="30970800" cy="3062880"/>
          </a:xfrm>
          <a:prstGeom prst="rect">
            <a:avLst/>
          </a:prstGeom>
          <a:solidFill>
            <a:srgbClr val="eef7ed"/>
          </a:solidFill>
          <a:ln>
            <a:noFill/>
          </a:ln>
          <a:effectLst>
            <a:outerShdw blurRad="39960" dir="5400000" dist="2304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457200">
              <a:lnSpc>
                <a:spcPct val="100000"/>
              </a:lnSpc>
            </a:pPr>
            <a:endParaRPr b="0" lang="en-US" sz="4570" spc="-1" strike="noStrike">
              <a:solidFill>
                <a:schemeClr val="lt1"/>
              </a:solidFill>
              <a:latin typeface="Calibri"/>
            </a:endParaRPr>
          </a:p>
        </p:txBody>
      </p:sp>
      <p:sp>
        <p:nvSpPr>
          <p:cNvPr id="68" name="Rectangle 2"/>
          <p:cNvSpPr/>
          <p:nvPr/>
        </p:nvSpPr>
        <p:spPr>
          <a:xfrm>
            <a:off x="720" y="3063600"/>
            <a:ext cx="30970800" cy="145800"/>
          </a:xfrm>
          <a:prstGeom prst="rect">
            <a:avLst/>
          </a:prstGeom>
          <a:solidFill>
            <a:srgbClr val="e8b823"/>
          </a:solidFill>
          <a:ln>
            <a:noFill/>
          </a:ln>
          <a:effectLst>
            <a:outerShdw blurRad="39960" dir="5400000" dist="2304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457200">
              <a:lnSpc>
                <a:spcPct val="100000"/>
              </a:lnSpc>
            </a:pPr>
            <a:endParaRPr b="0" lang="en-US" sz="4570" spc="-1" strike="noStrike">
              <a:solidFill>
                <a:schemeClr val="lt1"/>
              </a:solidFill>
              <a:latin typeface="Calibri"/>
            </a:endParaRPr>
          </a:p>
        </p:txBody>
      </p:sp>
      <p:sp>
        <p:nvSpPr>
          <p:cNvPr id="69" name="TextBox 3"/>
          <p:cNvSpPr/>
          <p:nvPr/>
        </p:nvSpPr>
        <p:spPr>
          <a:xfrm>
            <a:off x="3475440" y="229320"/>
            <a:ext cx="24048360" cy="942120"/>
          </a:xfrm>
          <a:prstGeom prst="rect">
            <a:avLst/>
          </a:prstGeom>
          <a:noFill/>
          <a:ln w="0">
            <a:noFill/>
          </a:ln>
        </p:spPr>
        <p:style>
          <a:lnRef idx="0"/>
          <a:fillRef idx="0"/>
          <a:effectRef idx="0"/>
          <a:fontRef idx="minor"/>
        </p:style>
        <p:txBody>
          <a:bodyPr lIns="109800" rIns="109800" tIns="45000" bIns="45000" anchor="t">
            <a:noAutofit/>
          </a:bodyPr>
          <a:p>
            <a:pPr algn="ctr" defTabSz="457200">
              <a:lnSpc>
                <a:spcPct val="100000"/>
              </a:lnSpc>
            </a:pPr>
            <a:r>
              <a:rPr b="1" lang="en-US" sz="4800" spc="-1" strike="noStrike">
                <a:solidFill>
                  <a:srgbClr val="14482b"/>
                </a:solidFill>
                <a:latin typeface="Calibri"/>
              </a:rPr>
              <a:t>The Influence of Autumn Plowing on Yield Components and Yield of Maize</a:t>
            </a:r>
            <a:endParaRPr b="0" lang="ru-RU" sz="4800" spc="-1" strike="noStrike">
              <a:solidFill>
                <a:srgbClr val="000000"/>
              </a:solidFill>
              <a:latin typeface="Arial"/>
            </a:endParaRPr>
          </a:p>
        </p:txBody>
      </p:sp>
      <p:sp>
        <p:nvSpPr>
          <p:cNvPr id="70" name="TextBox 4"/>
          <p:cNvSpPr/>
          <p:nvPr/>
        </p:nvSpPr>
        <p:spPr>
          <a:xfrm>
            <a:off x="3292560" y="1171440"/>
            <a:ext cx="24231600" cy="577440"/>
          </a:xfrm>
          <a:prstGeom prst="rect">
            <a:avLst/>
          </a:prstGeom>
          <a:noFill/>
          <a:ln w="0">
            <a:noFill/>
          </a:ln>
        </p:spPr>
        <p:style>
          <a:lnRef idx="0"/>
          <a:fillRef idx="0"/>
          <a:effectRef idx="0"/>
          <a:fontRef idx="minor"/>
        </p:style>
        <p:txBody>
          <a:bodyPr lIns="109800" rIns="109800" tIns="45000" bIns="45000" anchor="t">
            <a:spAutoFit/>
          </a:bodyPr>
          <a:p>
            <a:pPr algn="ctr" defTabSz="457200">
              <a:lnSpc>
                <a:spcPct val="100000"/>
              </a:lnSpc>
            </a:pPr>
            <a:r>
              <a:rPr b="1" lang="en-US" sz="3200" spc="-1" strike="noStrike">
                <a:solidFill>
                  <a:srgbClr val="232d28"/>
                </a:solidFill>
                <a:latin typeface="Calibri"/>
              </a:rPr>
              <a:t>Bordei Marius*, Partal Elena, Pintilia Sabina, Anton Gabriel, Georgescu Emil</a:t>
            </a:r>
            <a:endParaRPr b="0" lang="ru-RU" sz="3200" spc="-1" strike="noStrike">
              <a:solidFill>
                <a:srgbClr val="000000"/>
              </a:solidFill>
              <a:latin typeface="Arial"/>
            </a:endParaRPr>
          </a:p>
        </p:txBody>
      </p:sp>
      <p:sp>
        <p:nvSpPr>
          <p:cNvPr id="71" name="TextBox 5"/>
          <p:cNvSpPr/>
          <p:nvPr/>
        </p:nvSpPr>
        <p:spPr>
          <a:xfrm>
            <a:off x="4140000" y="1755000"/>
            <a:ext cx="24871680" cy="1186920"/>
          </a:xfrm>
          <a:prstGeom prst="rect">
            <a:avLst/>
          </a:prstGeom>
          <a:noFill/>
          <a:ln w="0">
            <a:noFill/>
          </a:ln>
        </p:spPr>
        <p:style>
          <a:lnRef idx="0"/>
          <a:fillRef idx="0"/>
          <a:effectRef idx="0"/>
          <a:fontRef idx="minor"/>
        </p:style>
        <p:txBody>
          <a:bodyPr lIns="109800" rIns="109800" tIns="45000" bIns="45000" anchor="t">
            <a:spAutoFit/>
          </a:bodyPr>
          <a:p>
            <a:r>
              <a:rPr b="0" lang="en-US" sz="2400" spc="-1" strike="noStrike">
                <a:solidFill>
                  <a:srgbClr val="5f6962"/>
                </a:solidFill>
                <a:latin typeface="Calibri"/>
              </a:rPr>
              <a:t>¹</a:t>
            </a:r>
            <a:r>
              <a:rPr b="0" lang="en-US" sz="2400" spc="-1" strike="noStrike">
                <a:solidFill>
                  <a:srgbClr val="5f6962"/>
                </a:solidFill>
                <a:latin typeface="Calibri"/>
              </a:rPr>
              <a:t>National Agricultural Research and Development Institute, Nicolae Titulescu str., no 1, 915200 Fundulea, Călărași County, Romania</a:t>
            </a:r>
            <a:endParaRPr b="0" lang="ru-RU" sz="2400" spc="-1" strike="noStrike">
              <a:solidFill>
                <a:srgbClr val="000000"/>
              </a:solidFill>
              <a:latin typeface="Arial"/>
            </a:endParaRPr>
          </a:p>
          <a:p>
            <a:r>
              <a:rPr b="0" lang="en-US" sz="2400" spc="-1" strike="noStrike">
                <a:solidFill>
                  <a:srgbClr val="5f6962"/>
                </a:solidFill>
                <a:latin typeface="Calibri"/>
              </a:rPr>
              <a:t>²</a:t>
            </a:r>
            <a:r>
              <a:rPr b="0" lang="en-US" sz="2400" spc="-1" strike="noStrike">
                <a:solidFill>
                  <a:srgbClr val="5f6962"/>
                </a:solidFill>
                <a:latin typeface="Calibri"/>
              </a:rPr>
              <a:t>University of Agronomic Sciences and Veterinary Medicine of Bucharest, 59 Mărăști Boulevard, District 1</a:t>
            </a:r>
            <a:endParaRPr b="0" lang="ru-RU" sz="2400" spc="-1" strike="noStrike">
              <a:solidFill>
                <a:srgbClr val="000000"/>
              </a:solidFill>
              <a:latin typeface="Arial"/>
            </a:endParaRPr>
          </a:p>
          <a:p>
            <a:pPr algn="ctr" defTabSz="457200">
              <a:lnSpc>
                <a:spcPct val="100000"/>
              </a:lnSpc>
            </a:pPr>
            <a:r>
              <a:rPr b="0" lang="en-US" sz="2400" spc="-1" strike="noStrike">
                <a:solidFill>
                  <a:srgbClr val="5f6962"/>
                </a:solidFill>
                <a:latin typeface="Calibri"/>
              </a:rPr>
              <a:t>*E-mail: marius.bordei79@gmail.com</a:t>
            </a:r>
            <a:endParaRPr b="0" lang="ru-RU" sz="2400" spc="-1" strike="noStrike">
              <a:solidFill>
                <a:srgbClr val="000000"/>
              </a:solidFill>
              <a:latin typeface="Arial"/>
            </a:endParaRPr>
          </a:p>
        </p:txBody>
      </p:sp>
      <p:sp>
        <p:nvSpPr>
          <p:cNvPr id="72" name="Rounded Rectangle 6"/>
          <p:cNvSpPr/>
          <p:nvPr/>
        </p:nvSpPr>
        <p:spPr>
          <a:xfrm>
            <a:off x="549360" y="3475440"/>
            <a:ext cx="8412120" cy="3277440"/>
          </a:xfrm>
          <a:prstGeom prst="roundRect">
            <a:avLst>
              <a:gd name="adj" fmla="val 16667"/>
            </a:avLst>
          </a:prstGeom>
          <a:solidFill>
            <a:srgbClr val="ffffff"/>
          </a:solidFill>
          <a:ln w="10160">
            <a:solidFill>
              <a:srgbClr val="bed3be"/>
            </a:solidFill>
            <a:round/>
          </a:ln>
          <a:effectLst>
            <a:outerShdw blurRad="39960" dir="5400000" dist="2304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457200">
              <a:lnSpc>
                <a:spcPct val="100000"/>
              </a:lnSpc>
            </a:pPr>
            <a:endParaRPr b="0" lang="en-US" sz="4570" spc="-1" strike="noStrike">
              <a:solidFill>
                <a:schemeClr val="lt1"/>
              </a:solidFill>
              <a:latin typeface="Calibri"/>
            </a:endParaRPr>
          </a:p>
        </p:txBody>
      </p:sp>
      <p:sp>
        <p:nvSpPr>
          <p:cNvPr id="73" name="Rectangle 7"/>
          <p:cNvSpPr/>
          <p:nvPr/>
        </p:nvSpPr>
        <p:spPr>
          <a:xfrm>
            <a:off x="549360" y="3357360"/>
            <a:ext cx="8412120" cy="739440"/>
          </a:xfrm>
          <a:prstGeom prst="rect">
            <a:avLst/>
          </a:prstGeom>
          <a:solidFill>
            <a:srgbClr val="1f673a"/>
          </a:solidFill>
          <a:ln>
            <a:noFill/>
          </a:ln>
          <a:effectLst>
            <a:outerShdw blurRad="39960" dir="5400000" dist="2304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457200">
              <a:lnSpc>
                <a:spcPct val="100000"/>
              </a:lnSpc>
            </a:pPr>
            <a:endParaRPr b="0" lang="en-US" sz="4570" spc="-1" strike="noStrike">
              <a:solidFill>
                <a:schemeClr val="lt1"/>
              </a:solidFill>
              <a:latin typeface="Calibri"/>
            </a:endParaRPr>
          </a:p>
        </p:txBody>
      </p:sp>
      <p:sp>
        <p:nvSpPr>
          <p:cNvPr id="74" name="TextBox 8"/>
          <p:cNvSpPr/>
          <p:nvPr/>
        </p:nvSpPr>
        <p:spPr>
          <a:xfrm>
            <a:off x="549000" y="3328560"/>
            <a:ext cx="7954920" cy="759960"/>
          </a:xfrm>
          <a:prstGeom prst="rect">
            <a:avLst/>
          </a:prstGeom>
          <a:noFill/>
          <a:ln w="0">
            <a:noFill/>
          </a:ln>
        </p:spPr>
        <p:style>
          <a:lnRef idx="0"/>
          <a:fillRef idx="0"/>
          <a:effectRef idx="0"/>
          <a:fontRef idx="minor"/>
        </p:style>
        <p:txBody>
          <a:bodyPr lIns="109800" rIns="109800" tIns="45000" bIns="45000" anchor="t">
            <a:spAutoFit/>
          </a:bodyPr>
          <a:p>
            <a:pPr defTabSz="457200">
              <a:lnSpc>
                <a:spcPct val="100000"/>
              </a:lnSpc>
            </a:pPr>
            <a:r>
              <a:rPr b="1" lang="en-US" sz="4400" spc="-1" strike="noStrike">
                <a:solidFill>
                  <a:srgbClr val="ffffff"/>
                </a:solidFill>
                <a:latin typeface="Calibri"/>
              </a:rPr>
              <a:t>Introduction</a:t>
            </a:r>
            <a:endParaRPr b="0" lang="ru-RU" sz="4400" spc="-1" strike="noStrike">
              <a:solidFill>
                <a:srgbClr val="000000"/>
              </a:solidFill>
              <a:latin typeface="Arial"/>
            </a:endParaRPr>
          </a:p>
        </p:txBody>
      </p:sp>
      <p:sp>
        <p:nvSpPr>
          <p:cNvPr id="75" name="TextBox 9"/>
          <p:cNvSpPr/>
          <p:nvPr/>
        </p:nvSpPr>
        <p:spPr>
          <a:xfrm>
            <a:off x="869400" y="4229280"/>
            <a:ext cx="7863480" cy="2224080"/>
          </a:xfrm>
          <a:prstGeom prst="rect">
            <a:avLst/>
          </a:prstGeom>
          <a:noFill/>
          <a:ln w="0">
            <a:noFill/>
          </a:ln>
        </p:spPr>
        <p:style>
          <a:lnRef idx="0"/>
          <a:fillRef idx="0"/>
          <a:effectRef idx="0"/>
          <a:fontRef idx="minor"/>
        </p:style>
        <p:txBody>
          <a:bodyPr lIns="109800" rIns="109800" tIns="45000" bIns="45000" anchor="t">
            <a:noAutofit/>
          </a:bodyPr>
          <a:p>
            <a:pPr algn="just" defTabSz="457200">
              <a:lnSpc>
                <a:spcPct val="100000"/>
              </a:lnSpc>
            </a:pPr>
            <a:r>
              <a:rPr b="0" lang="en-US" sz="3200" spc="-1" strike="noStrike">
                <a:solidFill>
                  <a:srgbClr val="232d28"/>
                </a:solidFill>
                <a:latin typeface="Calibri"/>
              </a:rPr>
              <a:t>The aim of the study was to evaluate the effect of autumn plowing on maize growth and yield components. Several morphological and productive characteristics were analyzed.</a:t>
            </a:r>
            <a:endParaRPr b="0" lang="ru-RU" sz="3200" spc="-1" strike="noStrike">
              <a:solidFill>
                <a:srgbClr val="000000"/>
              </a:solidFill>
              <a:latin typeface="Arial"/>
            </a:endParaRPr>
          </a:p>
        </p:txBody>
      </p:sp>
      <p:sp>
        <p:nvSpPr>
          <p:cNvPr id="76" name="Rounded Rectangle 14"/>
          <p:cNvSpPr/>
          <p:nvPr/>
        </p:nvSpPr>
        <p:spPr>
          <a:xfrm>
            <a:off x="592920" y="7319520"/>
            <a:ext cx="8412120" cy="4623840"/>
          </a:xfrm>
          <a:prstGeom prst="roundRect">
            <a:avLst>
              <a:gd name="adj" fmla="val 16667"/>
            </a:avLst>
          </a:prstGeom>
          <a:solidFill>
            <a:srgbClr val="ffffff"/>
          </a:solidFill>
          <a:ln w="10160">
            <a:solidFill>
              <a:srgbClr val="bed3be"/>
            </a:solidFill>
            <a:round/>
          </a:ln>
          <a:effectLst>
            <a:outerShdw blurRad="39960" dir="5400000" dist="2304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457200">
              <a:lnSpc>
                <a:spcPct val="100000"/>
              </a:lnSpc>
            </a:pPr>
            <a:endParaRPr b="0" lang="en-US" sz="4570" spc="-1" strike="noStrike">
              <a:solidFill>
                <a:schemeClr val="lt1"/>
              </a:solidFill>
              <a:latin typeface="Calibri"/>
            </a:endParaRPr>
          </a:p>
        </p:txBody>
      </p:sp>
      <p:sp>
        <p:nvSpPr>
          <p:cNvPr id="77" name="Rectangle 15"/>
          <p:cNvSpPr/>
          <p:nvPr/>
        </p:nvSpPr>
        <p:spPr>
          <a:xfrm>
            <a:off x="567720" y="7238520"/>
            <a:ext cx="8412120" cy="756000"/>
          </a:xfrm>
          <a:prstGeom prst="rect">
            <a:avLst/>
          </a:prstGeom>
          <a:solidFill>
            <a:srgbClr val="1f673a"/>
          </a:solidFill>
          <a:ln>
            <a:noFill/>
          </a:ln>
          <a:effectLst>
            <a:outerShdw blurRad="39960" dir="5400000" dist="2304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457200">
              <a:lnSpc>
                <a:spcPct val="100000"/>
              </a:lnSpc>
            </a:pPr>
            <a:endParaRPr b="0" lang="en-US" sz="4570" spc="-1" strike="noStrike">
              <a:solidFill>
                <a:schemeClr val="lt1"/>
              </a:solidFill>
              <a:latin typeface="Calibri"/>
            </a:endParaRPr>
          </a:p>
        </p:txBody>
      </p:sp>
      <p:sp>
        <p:nvSpPr>
          <p:cNvPr id="78" name="TextBox 16"/>
          <p:cNvSpPr/>
          <p:nvPr/>
        </p:nvSpPr>
        <p:spPr>
          <a:xfrm>
            <a:off x="549360" y="7164720"/>
            <a:ext cx="7954920" cy="821160"/>
          </a:xfrm>
          <a:prstGeom prst="rect">
            <a:avLst/>
          </a:prstGeom>
          <a:noFill/>
          <a:ln w="0">
            <a:noFill/>
          </a:ln>
        </p:spPr>
        <p:style>
          <a:lnRef idx="0"/>
          <a:fillRef idx="0"/>
          <a:effectRef idx="0"/>
          <a:fontRef idx="minor"/>
        </p:style>
        <p:txBody>
          <a:bodyPr lIns="109800" rIns="109800" tIns="45000" bIns="45000" anchor="t">
            <a:spAutoFit/>
          </a:bodyPr>
          <a:p>
            <a:pPr defTabSz="457200">
              <a:lnSpc>
                <a:spcPct val="100000"/>
              </a:lnSpc>
            </a:pPr>
            <a:r>
              <a:rPr b="1" lang="en-US" sz="4400" spc="-1" strike="noStrike">
                <a:solidFill>
                  <a:srgbClr val="ffffff"/>
                </a:solidFill>
                <a:latin typeface="Calibri"/>
              </a:rPr>
              <a:t>Materials</a:t>
            </a:r>
            <a:r>
              <a:rPr b="1" lang="en-US" sz="4800" spc="-1" strike="noStrike">
                <a:solidFill>
                  <a:srgbClr val="ffffff"/>
                </a:solidFill>
                <a:latin typeface="Calibri"/>
              </a:rPr>
              <a:t> </a:t>
            </a:r>
            <a:r>
              <a:rPr b="1" lang="en-US" sz="4400" spc="-1" strike="noStrike">
                <a:solidFill>
                  <a:srgbClr val="ffffff"/>
                </a:solidFill>
                <a:latin typeface="Calibri"/>
              </a:rPr>
              <a:t>and</a:t>
            </a:r>
            <a:r>
              <a:rPr b="1" lang="en-US" sz="4000" spc="-1" strike="noStrike">
                <a:solidFill>
                  <a:srgbClr val="ffffff"/>
                </a:solidFill>
                <a:latin typeface="Calibri"/>
              </a:rPr>
              <a:t> </a:t>
            </a:r>
            <a:r>
              <a:rPr b="1" lang="en-US" sz="4400" spc="-1" strike="noStrike">
                <a:solidFill>
                  <a:srgbClr val="ffffff"/>
                </a:solidFill>
                <a:latin typeface="Calibri"/>
              </a:rPr>
              <a:t>Methods</a:t>
            </a:r>
            <a:endParaRPr b="0" lang="ru-RU" sz="4400" spc="-1" strike="noStrike">
              <a:solidFill>
                <a:srgbClr val="000000"/>
              </a:solidFill>
              <a:latin typeface="Arial"/>
            </a:endParaRPr>
          </a:p>
        </p:txBody>
      </p:sp>
      <p:sp>
        <p:nvSpPr>
          <p:cNvPr id="79" name="TextBox 17"/>
          <p:cNvSpPr/>
          <p:nvPr/>
        </p:nvSpPr>
        <p:spPr>
          <a:xfrm>
            <a:off x="777960" y="8128800"/>
            <a:ext cx="7863480" cy="3819240"/>
          </a:xfrm>
          <a:prstGeom prst="rect">
            <a:avLst/>
          </a:prstGeom>
          <a:noFill/>
          <a:ln w="0">
            <a:noFill/>
          </a:ln>
        </p:spPr>
        <p:style>
          <a:lnRef idx="0"/>
          <a:fillRef idx="0"/>
          <a:effectRef idx="0"/>
          <a:fontRef idx="minor"/>
        </p:style>
        <p:txBody>
          <a:bodyPr lIns="109800" rIns="109800" tIns="45000" bIns="45000" anchor="t">
            <a:noAutofit/>
          </a:bodyPr>
          <a:p>
            <a:pPr algn="just" defTabSz="457200">
              <a:lnSpc>
                <a:spcPct val="100000"/>
              </a:lnSpc>
            </a:pPr>
            <a:r>
              <a:rPr b="0" lang="en-US" sz="3200" spc="-1" strike="noStrike">
                <a:solidFill>
                  <a:srgbClr val="232d28"/>
                </a:solidFill>
                <a:latin typeface="Calibri"/>
              </a:rPr>
              <a:t>The study monitored: number of ears per plant, percentage of barren plants, ear length, number of kernel rows per ear, kernels per row and per ear, ear weight, kernel weight per ear, thousand-kernel weight (TKW), grain yield, and moisture content. Measurements were carried out in three experimental replications.</a:t>
            </a:r>
            <a:endParaRPr b="0" lang="ru-RU" sz="3200" spc="-1" strike="noStrike">
              <a:solidFill>
                <a:srgbClr val="000000"/>
              </a:solidFill>
              <a:latin typeface="Arial"/>
            </a:endParaRPr>
          </a:p>
        </p:txBody>
      </p:sp>
      <p:sp>
        <p:nvSpPr>
          <p:cNvPr id="80" name="Rounded Rectangle 18"/>
          <p:cNvSpPr/>
          <p:nvPr/>
        </p:nvSpPr>
        <p:spPr>
          <a:xfrm>
            <a:off x="9190440" y="3475440"/>
            <a:ext cx="6237720" cy="4500360"/>
          </a:xfrm>
          <a:prstGeom prst="roundRect">
            <a:avLst>
              <a:gd name="adj" fmla="val 16667"/>
            </a:avLst>
          </a:prstGeom>
          <a:blipFill rotWithShape="0">
            <a:blip r:embed="rId1"/>
            <a:srcRect/>
            <a:stretch/>
          </a:blipFill>
          <a:ln w="10160">
            <a:solidFill>
              <a:srgbClr val="bed3be"/>
            </a:solidFill>
            <a:round/>
          </a:ln>
          <a:effectLst>
            <a:outerShdw blurRad="39960" dir="5400000" dist="2304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457200">
              <a:lnSpc>
                <a:spcPct val="100000"/>
              </a:lnSpc>
            </a:pPr>
            <a:endParaRPr b="0" lang="en-US" sz="4570" spc="-1" strike="noStrike">
              <a:solidFill>
                <a:schemeClr val="lt1"/>
              </a:solidFill>
              <a:latin typeface="Calibri"/>
            </a:endParaRPr>
          </a:p>
        </p:txBody>
      </p:sp>
      <p:sp>
        <p:nvSpPr>
          <p:cNvPr id="81" name="Rounded Rectangle 23"/>
          <p:cNvSpPr/>
          <p:nvPr/>
        </p:nvSpPr>
        <p:spPr>
          <a:xfrm>
            <a:off x="22677120" y="3817800"/>
            <a:ext cx="7907760" cy="7136280"/>
          </a:xfrm>
          <a:prstGeom prst="roundRect">
            <a:avLst>
              <a:gd name="adj" fmla="val 16667"/>
            </a:avLst>
          </a:prstGeom>
          <a:solidFill>
            <a:srgbClr val="ffffff"/>
          </a:solidFill>
          <a:ln w="10160">
            <a:solidFill>
              <a:srgbClr val="bed3be"/>
            </a:solidFill>
            <a:round/>
          </a:ln>
          <a:effectLst>
            <a:outerShdw blurRad="39960" dir="5400000" dist="2304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noAutofit/>
          </a:bodyPr>
          <a:p>
            <a:pPr algn="just" defTabSz="457200">
              <a:lnSpc>
                <a:spcPct val="100000"/>
              </a:lnSpc>
            </a:pPr>
            <a:endParaRPr b="0" lang="ru-RU" sz="3200" spc="-1" strike="noStrike">
              <a:solidFill>
                <a:srgbClr val="000000"/>
              </a:solidFill>
              <a:latin typeface="Arial"/>
            </a:endParaRPr>
          </a:p>
          <a:p>
            <a:pPr algn="just" defTabSz="457200">
              <a:lnSpc>
                <a:spcPct val="100000"/>
              </a:lnSpc>
            </a:pPr>
            <a:r>
              <a:rPr b="0" lang="en-US" sz="3200" spc="-1" strike="noStrike">
                <a:solidFill>
                  <a:schemeClr val="dk1"/>
                </a:solidFill>
                <a:latin typeface="Calibri"/>
              </a:rPr>
              <a:t>The maize plants showed good development, with an average of 52 ears/plant and 5.3% sterile plants. The average ear length was 19.0 cm, with 17.3 kernel rows per ear and 42.3 kernels per row. The average number of kernels per ear was 754, while ear weight averaged 199.9 g and kernel weight per ear 157.5 g.</a:t>
            </a:r>
            <a:endParaRPr b="0" lang="ru-RU" sz="3200" spc="-1" strike="noStrike">
              <a:solidFill>
                <a:srgbClr val="000000"/>
              </a:solidFill>
              <a:latin typeface="Arial"/>
            </a:endParaRPr>
          </a:p>
          <a:p>
            <a:pPr algn="just" defTabSz="457200">
              <a:lnSpc>
                <a:spcPct val="100000"/>
              </a:lnSpc>
            </a:pPr>
            <a:r>
              <a:rPr b="0" lang="en-US" sz="3200" spc="-1" strike="noStrike">
                <a:solidFill>
                  <a:schemeClr val="dk1"/>
                </a:solidFill>
                <a:latin typeface="Calibri"/>
              </a:rPr>
              <a:t>Grain yield ranged from 5,464 to 6,053 kg/ha, with an average of approximately 5,799 kg/ha. </a:t>
            </a:r>
            <a:endParaRPr b="0" lang="ru-RU" sz="3200" spc="-1" strike="noStrike">
              <a:solidFill>
                <a:srgbClr val="000000"/>
              </a:solidFill>
              <a:latin typeface="Arial"/>
            </a:endParaRPr>
          </a:p>
        </p:txBody>
      </p:sp>
      <p:sp>
        <p:nvSpPr>
          <p:cNvPr id="82" name="Rectangle 24"/>
          <p:cNvSpPr/>
          <p:nvPr/>
        </p:nvSpPr>
        <p:spPr>
          <a:xfrm>
            <a:off x="22677120" y="3817800"/>
            <a:ext cx="7909200" cy="942120"/>
          </a:xfrm>
          <a:prstGeom prst="rect">
            <a:avLst/>
          </a:prstGeom>
          <a:solidFill>
            <a:srgbClr val="1f673a"/>
          </a:solidFill>
          <a:ln>
            <a:noFill/>
          </a:ln>
          <a:effectLst>
            <a:outerShdw blurRad="39960" dir="5400000" dist="2304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457200">
              <a:lnSpc>
                <a:spcPct val="100000"/>
              </a:lnSpc>
            </a:pPr>
            <a:endParaRPr b="0" lang="en-US" sz="4570" spc="-1" strike="noStrike">
              <a:solidFill>
                <a:schemeClr val="lt1"/>
              </a:solidFill>
              <a:latin typeface="Calibri"/>
            </a:endParaRPr>
          </a:p>
        </p:txBody>
      </p:sp>
      <p:sp>
        <p:nvSpPr>
          <p:cNvPr id="83" name="TextBox 25"/>
          <p:cNvSpPr/>
          <p:nvPr/>
        </p:nvSpPr>
        <p:spPr>
          <a:xfrm>
            <a:off x="22677480" y="3919680"/>
            <a:ext cx="7452000" cy="759960"/>
          </a:xfrm>
          <a:prstGeom prst="rect">
            <a:avLst/>
          </a:prstGeom>
          <a:noFill/>
          <a:ln w="0">
            <a:noFill/>
          </a:ln>
        </p:spPr>
        <p:style>
          <a:lnRef idx="0"/>
          <a:fillRef idx="0"/>
          <a:effectRef idx="0"/>
          <a:fontRef idx="minor"/>
        </p:style>
        <p:txBody>
          <a:bodyPr lIns="109800" rIns="109800" tIns="45000" bIns="45000" anchor="t">
            <a:spAutoFit/>
          </a:bodyPr>
          <a:p>
            <a:pPr defTabSz="457200">
              <a:lnSpc>
                <a:spcPct val="100000"/>
              </a:lnSpc>
            </a:pPr>
            <a:r>
              <a:rPr b="1" lang="en-US" sz="4400" spc="-1" strike="noStrike">
                <a:solidFill>
                  <a:srgbClr val="ffffff"/>
                </a:solidFill>
                <a:latin typeface="Calibri"/>
              </a:rPr>
              <a:t>Results</a:t>
            </a:r>
            <a:endParaRPr b="0" lang="ru-RU" sz="4400" spc="-1" strike="noStrike">
              <a:solidFill>
                <a:srgbClr val="000000"/>
              </a:solidFill>
              <a:latin typeface="Arial"/>
            </a:endParaRPr>
          </a:p>
        </p:txBody>
      </p:sp>
      <p:sp>
        <p:nvSpPr>
          <p:cNvPr id="84" name="Rounded Rectangle 27"/>
          <p:cNvSpPr/>
          <p:nvPr/>
        </p:nvSpPr>
        <p:spPr>
          <a:xfrm>
            <a:off x="9190440" y="8131680"/>
            <a:ext cx="13190040" cy="4258440"/>
          </a:xfrm>
          <a:prstGeom prst="roundRect">
            <a:avLst>
              <a:gd name="adj" fmla="val 16667"/>
            </a:avLst>
          </a:prstGeom>
          <a:solidFill>
            <a:srgbClr val="ffffff"/>
          </a:solidFill>
          <a:ln w="10160">
            <a:solidFill>
              <a:srgbClr val="bed3be"/>
            </a:solidFill>
            <a:round/>
          </a:ln>
          <a:effectLst>
            <a:outerShdw blurRad="39960" dir="5400000" dist="2304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457200">
              <a:lnSpc>
                <a:spcPct val="100000"/>
              </a:lnSpc>
            </a:pPr>
            <a:endParaRPr b="0" lang="en-US" sz="4570" spc="-1" strike="noStrike">
              <a:solidFill>
                <a:schemeClr val="lt1"/>
              </a:solidFill>
              <a:latin typeface="Calibri"/>
            </a:endParaRPr>
          </a:p>
        </p:txBody>
      </p:sp>
      <p:sp>
        <p:nvSpPr>
          <p:cNvPr id="85" name="TextBox 28"/>
          <p:cNvSpPr/>
          <p:nvPr/>
        </p:nvSpPr>
        <p:spPr>
          <a:xfrm>
            <a:off x="9373320" y="8010000"/>
            <a:ext cx="11585160" cy="672840"/>
          </a:xfrm>
          <a:prstGeom prst="rect">
            <a:avLst/>
          </a:prstGeom>
          <a:noFill/>
          <a:ln w="0">
            <a:noFill/>
          </a:ln>
        </p:spPr>
        <p:style>
          <a:lnRef idx="0"/>
          <a:fillRef idx="0"/>
          <a:effectRef idx="0"/>
          <a:fontRef idx="minor"/>
        </p:style>
        <p:txBody>
          <a:bodyPr lIns="109800" rIns="109800" tIns="45000" bIns="45000" anchor="t">
            <a:noAutofit/>
          </a:bodyPr>
          <a:p>
            <a:pPr algn="ctr" defTabSz="457200">
              <a:lnSpc>
                <a:spcPct val="100000"/>
              </a:lnSpc>
            </a:pPr>
            <a:r>
              <a:rPr b="1" lang="en-US" sz="4000" spc="-1" strike="noStrike">
                <a:solidFill>
                  <a:srgbClr val="14482b"/>
                </a:solidFill>
                <a:latin typeface="Calibri"/>
              </a:rPr>
              <a:t>Yield components by experimental replication</a:t>
            </a:r>
            <a:endParaRPr b="0" lang="ru-RU" sz="4000" spc="-1" strike="noStrike">
              <a:solidFill>
                <a:srgbClr val="000000"/>
              </a:solidFill>
              <a:latin typeface="Arial"/>
            </a:endParaRPr>
          </a:p>
        </p:txBody>
      </p:sp>
      <p:graphicFrame>
        <p:nvGraphicFramePr>
          <p:cNvPr id="86" name="Table 29"/>
          <p:cNvGraphicFramePr/>
          <p:nvPr/>
        </p:nvGraphicFramePr>
        <p:xfrm>
          <a:off x="9184680" y="8705160"/>
          <a:ext cx="13209480" cy="6808320"/>
        </p:xfrm>
        <a:graphic>
          <a:graphicData uri="http://schemas.openxmlformats.org/drawingml/2006/table">
            <a:tbl>
              <a:tblPr/>
              <a:tblGrid>
                <a:gridCol w="2791440"/>
                <a:gridCol w="2604600"/>
                <a:gridCol w="2604600"/>
                <a:gridCol w="2603880"/>
                <a:gridCol w="2604600"/>
              </a:tblGrid>
              <a:tr h="503280">
                <a:tc>
                  <a:txBody>
                    <a:bodyPr lIns="232200" rIns="232200" tIns="115920" bIns="115920" anchor="t">
                      <a:noAutofit/>
                    </a:bodyPr>
                    <a:p>
                      <a:pPr algn="ctr" defTabSz="1161360">
                        <a:lnSpc>
                          <a:spcPct val="100000"/>
                        </a:lnSpc>
                      </a:pPr>
                      <a:r>
                        <a:rPr b="1" lang="en-US" sz="2200" spc="-1" strike="noStrike">
                          <a:solidFill>
                            <a:srgbClr val="ffffff"/>
                          </a:solidFill>
                          <a:latin typeface="Calibri"/>
                        </a:rPr>
                        <a:t>Replicate</a:t>
                      </a:r>
                      <a:endParaRPr b="0" lang="ru-RU" sz="2200" spc="-1" strike="noStrike">
                        <a:solidFill>
                          <a:srgbClr val="ffffff"/>
                        </a:solidFill>
                        <a:latin typeface="Arial"/>
                      </a:endParaRPr>
                    </a:p>
                  </a:txBody>
                  <a:tcPr anchor="t" marL="232200" marR="232200">
                    <a:lnL w="12240">
                      <a:solidFill>
                        <a:srgbClr val="ffffff"/>
                      </a:solidFill>
                      <a:prstDash val="solid"/>
                    </a:lnL>
                    <a:lnR w="12240">
                      <a:solidFill>
                        <a:srgbClr val="ffffff"/>
                      </a:solidFill>
                      <a:prstDash val="solid"/>
                    </a:lnR>
                    <a:lnT w="12240">
                      <a:solidFill>
                        <a:srgbClr val="ffffff"/>
                      </a:solidFill>
                      <a:prstDash val="solid"/>
                    </a:lnT>
                    <a:lnB w="38160">
                      <a:solidFill>
                        <a:srgbClr val="ffffff"/>
                      </a:solidFill>
                      <a:prstDash val="solid"/>
                    </a:lnB>
                    <a:solidFill>
                      <a:srgbClr val="1f673a"/>
                    </a:solidFill>
                  </a:tcPr>
                </a:tc>
                <a:tc>
                  <a:txBody>
                    <a:bodyPr lIns="232200" rIns="232200" tIns="115920" bIns="115920" anchor="t">
                      <a:noAutofit/>
                    </a:bodyPr>
                    <a:p>
                      <a:pPr algn="ctr" defTabSz="1161360">
                        <a:lnSpc>
                          <a:spcPct val="100000"/>
                        </a:lnSpc>
                      </a:pPr>
                      <a:r>
                        <a:rPr b="1" lang="en-US" sz="2200" spc="-1" strike="noStrike">
                          <a:solidFill>
                            <a:srgbClr val="ffffff"/>
                          </a:solidFill>
                          <a:latin typeface="Calibri"/>
                        </a:rPr>
                        <a:t>1</a:t>
                      </a:r>
                      <a:endParaRPr b="0" lang="ru-RU" sz="2200" spc="-1" strike="noStrike">
                        <a:solidFill>
                          <a:srgbClr val="ffffff"/>
                        </a:solidFill>
                        <a:latin typeface="Arial"/>
                      </a:endParaRPr>
                    </a:p>
                  </a:txBody>
                  <a:tcPr anchor="t" marL="232200" marR="232200">
                    <a:lnL w="12240">
                      <a:solidFill>
                        <a:srgbClr val="ffffff"/>
                      </a:solidFill>
                      <a:prstDash val="solid"/>
                    </a:lnL>
                    <a:lnR w="12240">
                      <a:solidFill>
                        <a:srgbClr val="ffffff"/>
                      </a:solidFill>
                      <a:prstDash val="solid"/>
                    </a:lnR>
                    <a:lnT w="12240">
                      <a:solidFill>
                        <a:srgbClr val="ffffff"/>
                      </a:solidFill>
                      <a:prstDash val="solid"/>
                    </a:lnT>
                    <a:lnB w="38160">
                      <a:solidFill>
                        <a:srgbClr val="ffffff"/>
                      </a:solidFill>
                      <a:prstDash val="solid"/>
                    </a:lnB>
                    <a:solidFill>
                      <a:srgbClr val="1f673a"/>
                    </a:solidFill>
                  </a:tcPr>
                </a:tc>
                <a:tc>
                  <a:txBody>
                    <a:bodyPr lIns="232200" rIns="232200" tIns="115920" bIns="115920" anchor="t">
                      <a:noAutofit/>
                    </a:bodyPr>
                    <a:p>
                      <a:pPr algn="ctr" defTabSz="1161360">
                        <a:lnSpc>
                          <a:spcPct val="100000"/>
                        </a:lnSpc>
                      </a:pPr>
                      <a:r>
                        <a:rPr b="1" lang="en-US" sz="2200" spc="-1" strike="noStrike">
                          <a:solidFill>
                            <a:srgbClr val="ffffff"/>
                          </a:solidFill>
                          <a:latin typeface="Calibri"/>
                        </a:rPr>
                        <a:t>2</a:t>
                      </a:r>
                      <a:endParaRPr b="0" lang="ru-RU" sz="2200" spc="-1" strike="noStrike">
                        <a:solidFill>
                          <a:srgbClr val="ffffff"/>
                        </a:solidFill>
                        <a:latin typeface="Arial"/>
                      </a:endParaRPr>
                    </a:p>
                  </a:txBody>
                  <a:tcPr anchor="t" marL="232200" marR="232200">
                    <a:lnL w="12240">
                      <a:solidFill>
                        <a:srgbClr val="ffffff"/>
                      </a:solidFill>
                      <a:prstDash val="solid"/>
                    </a:lnL>
                    <a:lnR w="12240">
                      <a:solidFill>
                        <a:srgbClr val="ffffff"/>
                      </a:solidFill>
                      <a:prstDash val="solid"/>
                    </a:lnR>
                    <a:lnT w="12240">
                      <a:solidFill>
                        <a:srgbClr val="ffffff"/>
                      </a:solidFill>
                      <a:prstDash val="solid"/>
                    </a:lnT>
                    <a:lnB w="38160">
                      <a:solidFill>
                        <a:srgbClr val="ffffff"/>
                      </a:solidFill>
                      <a:prstDash val="solid"/>
                    </a:lnB>
                    <a:solidFill>
                      <a:srgbClr val="1f673a"/>
                    </a:solidFill>
                  </a:tcPr>
                </a:tc>
                <a:tc>
                  <a:txBody>
                    <a:bodyPr lIns="232200" rIns="232200" tIns="115920" bIns="115920" anchor="t">
                      <a:noAutofit/>
                    </a:bodyPr>
                    <a:p>
                      <a:pPr algn="ctr" defTabSz="1161360">
                        <a:lnSpc>
                          <a:spcPct val="100000"/>
                        </a:lnSpc>
                      </a:pPr>
                      <a:r>
                        <a:rPr b="1" lang="en-US" sz="2200" spc="-1" strike="noStrike">
                          <a:solidFill>
                            <a:srgbClr val="ffffff"/>
                          </a:solidFill>
                          <a:latin typeface="Calibri"/>
                        </a:rPr>
                        <a:t>3</a:t>
                      </a:r>
                      <a:endParaRPr b="0" lang="ru-RU" sz="2200" spc="-1" strike="noStrike">
                        <a:solidFill>
                          <a:srgbClr val="ffffff"/>
                        </a:solidFill>
                        <a:latin typeface="Arial"/>
                      </a:endParaRPr>
                    </a:p>
                  </a:txBody>
                  <a:tcPr anchor="t" marL="232200" marR="232200">
                    <a:lnL w="12240">
                      <a:solidFill>
                        <a:srgbClr val="ffffff"/>
                      </a:solidFill>
                      <a:prstDash val="solid"/>
                    </a:lnL>
                    <a:lnR w="12240">
                      <a:solidFill>
                        <a:srgbClr val="ffffff"/>
                      </a:solidFill>
                      <a:prstDash val="solid"/>
                    </a:lnR>
                    <a:lnT w="12240">
                      <a:solidFill>
                        <a:srgbClr val="ffffff"/>
                      </a:solidFill>
                      <a:prstDash val="solid"/>
                    </a:lnT>
                    <a:lnB w="38160">
                      <a:solidFill>
                        <a:srgbClr val="ffffff"/>
                      </a:solidFill>
                      <a:prstDash val="solid"/>
                    </a:lnB>
                    <a:solidFill>
                      <a:srgbClr val="1f673a"/>
                    </a:solidFill>
                  </a:tcPr>
                </a:tc>
                <a:tc>
                  <a:txBody>
                    <a:bodyPr lIns="232200" rIns="232200" tIns="115920" bIns="115920" anchor="t">
                      <a:noAutofit/>
                    </a:bodyPr>
                    <a:p>
                      <a:pPr algn="ctr" defTabSz="1161360">
                        <a:lnSpc>
                          <a:spcPct val="100000"/>
                        </a:lnSpc>
                      </a:pPr>
                      <a:r>
                        <a:rPr b="1" lang="en-US" sz="2200" spc="-1" strike="noStrike">
                          <a:solidFill>
                            <a:srgbClr val="ffffff"/>
                          </a:solidFill>
                          <a:latin typeface="Calibri"/>
                        </a:rPr>
                        <a:t>Average</a:t>
                      </a:r>
                      <a:endParaRPr b="0" lang="ru-RU" sz="2200" spc="-1" strike="noStrike">
                        <a:solidFill>
                          <a:srgbClr val="ffffff"/>
                        </a:solidFill>
                        <a:latin typeface="Arial"/>
                      </a:endParaRPr>
                    </a:p>
                  </a:txBody>
                  <a:tcPr anchor="t" marL="232200" marR="232200">
                    <a:lnL w="12240">
                      <a:solidFill>
                        <a:srgbClr val="ffffff"/>
                      </a:solidFill>
                      <a:prstDash val="solid"/>
                    </a:lnL>
                    <a:lnR w="12240">
                      <a:solidFill>
                        <a:srgbClr val="ffffff"/>
                      </a:solidFill>
                      <a:prstDash val="solid"/>
                    </a:lnR>
                    <a:lnT w="12240">
                      <a:solidFill>
                        <a:srgbClr val="ffffff"/>
                      </a:solidFill>
                      <a:prstDash val="solid"/>
                    </a:lnT>
                    <a:lnB w="38160">
                      <a:solidFill>
                        <a:srgbClr val="ffffff"/>
                      </a:solidFill>
                      <a:prstDash val="solid"/>
                    </a:lnB>
                    <a:solidFill>
                      <a:srgbClr val="1f673a"/>
                    </a:solidFill>
                  </a:tcPr>
                </a:tc>
              </a:tr>
              <a:tr h="503280">
                <a:tc>
                  <a:txBody>
                    <a:bodyPr lIns="232200" rIns="232200" tIns="115920" bIns="115920" anchor="t">
                      <a:noAutofit/>
                    </a:bodyPr>
                    <a:p>
                      <a:pPr algn="ctr" defTabSz="1161360">
                        <a:lnSpc>
                          <a:spcPct val="100000"/>
                        </a:lnSpc>
                      </a:pPr>
                      <a:r>
                        <a:rPr b="0" lang="en-US" sz="2200" spc="-1" strike="noStrike">
                          <a:solidFill>
                            <a:srgbClr val="232d28"/>
                          </a:solidFill>
                          <a:latin typeface="Calibri"/>
                        </a:rPr>
                        <a:t>1</a:t>
                      </a:r>
                      <a:endParaRPr b="0" lang="ru-RU" sz="2200" spc="-1" strike="noStrike">
                        <a:solidFill>
                          <a:srgbClr val="000000"/>
                        </a:solidFill>
                        <a:latin typeface="Arial"/>
                      </a:endParaRPr>
                    </a:p>
                  </a:txBody>
                  <a:tcPr anchor="t" marL="232200" marR="2322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ffffff"/>
                    </a:solidFill>
                  </a:tcPr>
                </a:tc>
                <a:tc>
                  <a:txBody>
                    <a:bodyPr lIns="232200" rIns="232200" tIns="115920" bIns="115920" anchor="t">
                      <a:noAutofit/>
                    </a:bodyPr>
                    <a:p>
                      <a:pPr algn="ctr" defTabSz="1161360">
                        <a:lnSpc>
                          <a:spcPct val="100000"/>
                        </a:lnSpc>
                      </a:pPr>
                      <a:r>
                        <a:rPr b="0" lang="en-US" sz="2200" spc="-1" strike="noStrike">
                          <a:solidFill>
                            <a:srgbClr val="232d28"/>
                          </a:solidFill>
                          <a:latin typeface="Calibri"/>
                        </a:rPr>
                        <a:t>49</a:t>
                      </a:r>
                      <a:endParaRPr b="0" lang="ru-RU" sz="2200" spc="-1" strike="noStrike">
                        <a:solidFill>
                          <a:srgbClr val="000000"/>
                        </a:solidFill>
                        <a:latin typeface="Arial"/>
                      </a:endParaRPr>
                    </a:p>
                  </a:txBody>
                  <a:tcPr anchor="t" marL="232200" marR="2322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ffffff"/>
                    </a:solidFill>
                  </a:tcPr>
                </a:tc>
                <a:tc>
                  <a:txBody>
                    <a:bodyPr lIns="232200" rIns="232200" tIns="115920" bIns="115920" anchor="t">
                      <a:noAutofit/>
                    </a:bodyPr>
                    <a:p>
                      <a:pPr algn="ctr" defTabSz="1161360">
                        <a:lnSpc>
                          <a:spcPct val="100000"/>
                        </a:lnSpc>
                      </a:pPr>
                      <a:r>
                        <a:rPr b="0" lang="en-US" sz="2200" spc="-1" strike="noStrike">
                          <a:solidFill>
                            <a:srgbClr val="232d28"/>
                          </a:solidFill>
                          <a:latin typeface="Calibri"/>
                        </a:rPr>
                        <a:t>54</a:t>
                      </a:r>
                      <a:endParaRPr b="0" lang="ru-RU" sz="2200" spc="-1" strike="noStrike">
                        <a:solidFill>
                          <a:srgbClr val="000000"/>
                        </a:solidFill>
                        <a:latin typeface="Arial"/>
                      </a:endParaRPr>
                    </a:p>
                  </a:txBody>
                  <a:tcPr anchor="t" marL="232200" marR="2322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ffffff"/>
                    </a:solidFill>
                  </a:tcPr>
                </a:tc>
                <a:tc>
                  <a:txBody>
                    <a:bodyPr lIns="232200" rIns="232200" tIns="115920" bIns="115920" anchor="t">
                      <a:noAutofit/>
                    </a:bodyPr>
                    <a:p>
                      <a:pPr algn="ctr" defTabSz="1161360">
                        <a:lnSpc>
                          <a:spcPct val="100000"/>
                        </a:lnSpc>
                      </a:pPr>
                      <a:r>
                        <a:rPr b="0" lang="en-US" sz="2200" spc="-1" strike="noStrike">
                          <a:solidFill>
                            <a:srgbClr val="232d28"/>
                          </a:solidFill>
                          <a:latin typeface="Calibri"/>
                        </a:rPr>
                        <a:t>53</a:t>
                      </a:r>
                      <a:endParaRPr b="0" lang="ru-RU" sz="2200" spc="-1" strike="noStrike">
                        <a:solidFill>
                          <a:srgbClr val="000000"/>
                        </a:solidFill>
                        <a:latin typeface="Arial"/>
                      </a:endParaRPr>
                    </a:p>
                  </a:txBody>
                  <a:tcPr anchor="t" marL="232200" marR="2322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ffffff"/>
                    </a:solidFill>
                  </a:tcPr>
                </a:tc>
                <a:tc>
                  <a:txBody>
                    <a:bodyPr lIns="232200" rIns="232200" tIns="115920" bIns="115920" anchor="t">
                      <a:noAutofit/>
                    </a:bodyPr>
                    <a:p>
                      <a:pPr algn="ctr" defTabSz="1161360">
                        <a:lnSpc>
                          <a:spcPct val="100000"/>
                        </a:lnSpc>
                      </a:pPr>
                      <a:r>
                        <a:rPr b="0" lang="en-US" sz="2200" spc="-1" strike="noStrike">
                          <a:solidFill>
                            <a:srgbClr val="232d28"/>
                          </a:solidFill>
                          <a:latin typeface="Calibri"/>
                        </a:rPr>
                        <a:t>52</a:t>
                      </a:r>
                      <a:endParaRPr b="0" lang="ru-RU" sz="2200" spc="-1" strike="noStrike">
                        <a:solidFill>
                          <a:srgbClr val="000000"/>
                        </a:solidFill>
                        <a:latin typeface="Arial"/>
                      </a:endParaRPr>
                    </a:p>
                  </a:txBody>
                  <a:tcPr anchor="t" marL="232200" marR="2322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ffffff"/>
                    </a:solidFill>
                  </a:tcPr>
                </a:tc>
              </a:tr>
              <a:tr h="503280">
                <a:tc>
                  <a:txBody>
                    <a:bodyPr lIns="232200" rIns="232200" tIns="115920" bIns="115920" anchor="t">
                      <a:noAutofit/>
                    </a:bodyPr>
                    <a:p>
                      <a:pPr algn="ctr" defTabSz="1161360">
                        <a:lnSpc>
                          <a:spcPct val="100000"/>
                        </a:lnSpc>
                      </a:pPr>
                      <a:r>
                        <a:rPr b="0" lang="en-US" sz="2200" spc="-1" strike="noStrike">
                          <a:solidFill>
                            <a:srgbClr val="232d28"/>
                          </a:solidFill>
                          <a:latin typeface="Calibri"/>
                        </a:rPr>
                        <a:t>2</a:t>
                      </a:r>
                      <a:endParaRPr b="0" lang="ru-RU" sz="2200" spc="-1" strike="noStrike">
                        <a:solidFill>
                          <a:srgbClr val="000000"/>
                        </a:solidFill>
                        <a:latin typeface="Arial"/>
                      </a:endParaRPr>
                    </a:p>
                  </a:txBody>
                  <a:tcPr anchor="t" marL="232200" marR="2322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ef7ed"/>
                    </a:solidFill>
                  </a:tcPr>
                </a:tc>
                <a:tc>
                  <a:txBody>
                    <a:bodyPr lIns="232200" rIns="232200" tIns="115920" bIns="115920" anchor="t">
                      <a:noAutofit/>
                    </a:bodyPr>
                    <a:p>
                      <a:pPr algn="ctr" defTabSz="1161360">
                        <a:lnSpc>
                          <a:spcPct val="100000"/>
                        </a:lnSpc>
                      </a:pPr>
                      <a:r>
                        <a:rPr b="0" lang="en-US" sz="2200" spc="-1" strike="noStrike">
                          <a:solidFill>
                            <a:srgbClr val="232d28"/>
                          </a:solidFill>
                          <a:latin typeface="Calibri"/>
                        </a:rPr>
                        <a:t>5</a:t>
                      </a:r>
                      <a:endParaRPr b="0" lang="ru-RU" sz="2200" spc="-1" strike="noStrike">
                        <a:solidFill>
                          <a:srgbClr val="000000"/>
                        </a:solidFill>
                        <a:latin typeface="Arial"/>
                      </a:endParaRPr>
                    </a:p>
                  </a:txBody>
                  <a:tcPr anchor="t" marL="232200" marR="2322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ef7ed"/>
                    </a:solidFill>
                  </a:tcPr>
                </a:tc>
                <a:tc>
                  <a:txBody>
                    <a:bodyPr lIns="232200" rIns="232200" tIns="115920" bIns="115920" anchor="t">
                      <a:noAutofit/>
                    </a:bodyPr>
                    <a:p>
                      <a:pPr algn="ctr" defTabSz="1161360">
                        <a:lnSpc>
                          <a:spcPct val="100000"/>
                        </a:lnSpc>
                      </a:pPr>
                      <a:r>
                        <a:rPr b="0" lang="en-US" sz="2200" spc="-1" strike="noStrike">
                          <a:solidFill>
                            <a:srgbClr val="232d28"/>
                          </a:solidFill>
                          <a:latin typeface="Calibri"/>
                        </a:rPr>
                        <a:t>7</a:t>
                      </a:r>
                      <a:endParaRPr b="0" lang="ru-RU" sz="2200" spc="-1" strike="noStrike">
                        <a:solidFill>
                          <a:srgbClr val="000000"/>
                        </a:solidFill>
                        <a:latin typeface="Arial"/>
                      </a:endParaRPr>
                    </a:p>
                  </a:txBody>
                  <a:tcPr anchor="t" marL="232200" marR="2322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ef7ed"/>
                    </a:solidFill>
                  </a:tcPr>
                </a:tc>
                <a:tc>
                  <a:txBody>
                    <a:bodyPr lIns="232200" rIns="232200" tIns="115920" bIns="115920" anchor="t">
                      <a:noAutofit/>
                    </a:bodyPr>
                    <a:p>
                      <a:pPr algn="ctr" defTabSz="1161360">
                        <a:lnSpc>
                          <a:spcPct val="100000"/>
                        </a:lnSpc>
                      </a:pPr>
                      <a:r>
                        <a:rPr b="0" lang="en-US" sz="2200" spc="-1" strike="noStrike">
                          <a:solidFill>
                            <a:srgbClr val="232d28"/>
                          </a:solidFill>
                          <a:latin typeface="Calibri"/>
                        </a:rPr>
                        <a:t>4</a:t>
                      </a:r>
                      <a:endParaRPr b="0" lang="ru-RU" sz="2200" spc="-1" strike="noStrike">
                        <a:solidFill>
                          <a:srgbClr val="000000"/>
                        </a:solidFill>
                        <a:latin typeface="Arial"/>
                      </a:endParaRPr>
                    </a:p>
                  </a:txBody>
                  <a:tcPr anchor="t" marL="232200" marR="2322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ef7ed"/>
                    </a:solidFill>
                  </a:tcPr>
                </a:tc>
                <a:tc>
                  <a:txBody>
                    <a:bodyPr lIns="232200" rIns="232200" tIns="115920" bIns="115920" anchor="t">
                      <a:noAutofit/>
                    </a:bodyPr>
                    <a:p>
                      <a:pPr algn="ctr" defTabSz="1161360">
                        <a:lnSpc>
                          <a:spcPct val="100000"/>
                        </a:lnSpc>
                      </a:pPr>
                      <a:r>
                        <a:rPr b="0" lang="en-US" sz="2200" spc="-1" strike="noStrike">
                          <a:solidFill>
                            <a:srgbClr val="232d28"/>
                          </a:solidFill>
                          <a:latin typeface="Calibri"/>
                        </a:rPr>
                        <a:t>5.3</a:t>
                      </a:r>
                      <a:endParaRPr b="0" lang="ru-RU" sz="2200" spc="-1" strike="noStrike">
                        <a:solidFill>
                          <a:srgbClr val="000000"/>
                        </a:solidFill>
                        <a:latin typeface="Arial"/>
                      </a:endParaRPr>
                    </a:p>
                  </a:txBody>
                  <a:tcPr anchor="t" marL="232200" marR="2322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ef7ed"/>
                    </a:solidFill>
                  </a:tcPr>
                </a:tc>
              </a:tr>
              <a:tr h="503280">
                <a:tc>
                  <a:txBody>
                    <a:bodyPr lIns="232200" rIns="232200" tIns="115920" bIns="115920" anchor="t">
                      <a:noAutofit/>
                    </a:bodyPr>
                    <a:p>
                      <a:pPr algn="ctr" defTabSz="1161360">
                        <a:lnSpc>
                          <a:spcPct val="100000"/>
                        </a:lnSpc>
                      </a:pPr>
                      <a:r>
                        <a:rPr b="0" lang="en-US" sz="2200" spc="-1" strike="noStrike">
                          <a:solidFill>
                            <a:srgbClr val="232d28"/>
                          </a:solidFill>
                          <a:latin typeface="Calibri"/>
                        </a:rPr>
                        <a:t>3</a:t>
                      </a:r>
                      <a:endParaRPr b="0" lang="ru-RU" sz="2200" spc="-1" strike="noStrike">
                        <a:solidFill>
                          <a:srgbClr val="000000"/>
                        </a:solidFill>
                        <a:latin typeface="Arial"/>
                      </a:endParaRPr>
                    </a:p>
                  </a:txBody>
                  <a:tcPr anchor="t" marL="232200" marR="2322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ffffff"/>
                    </a:solidFill>
                  </a:tcPr>
                </a:tc>
                <a:tc>
                  <a:txBody>
                    <a:bodyPr lIns="232200" rIns="232200" tIns="115920" bIns="115920" anchor="t">
                      <a:noAutofit/>
                    </a:bodyPr>
                    <a:p>
                      <a:pPr algn="ctr" defTabSz="1161360">
                        <a:lnSpc>
                          <a:spcPct val="100000"/>
                        </a:lnSpc>
                      </a:pPr>
                      <a:r>
                        <a:rPr b="0" lang="en-US" sz="2200" spc="-1" strike="noStrike">
                          <a:solidFill>
                            <a:srgbClr val="232d28"/>
                          </a:solidFill>
                          <a:latin typeface="Calibri"/>
                        </a:rPr>
                        <a:t>20</a:t>
                      </a:r>
                      <a:endParaRPr b="0" lang="ru-RU" sz="2200" spc="-1" strike="noStrike">
                        <a:solidFill>
                          <a:srgbClr val="000000"/>
                        </a:solidFill>
                        <a:latin typeface="Arial"/>
                      </a:endParaRPr>
                    </a:p>
                  </a:txBody>
                  <a:tcPr anchor="t" marL="232200" marR="2322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ffffff"/>
                    </a:solidFill>
                  </a:tcPr>
                </a:tc>
                <a:tc>
                  <a:txBody>
                    <a:bodyPr lIns="232200" rIns="232200" tIns="115920" bIns="115920" anchor="t">
                      <a:noAutofit/>
                    </a:bodyPr>
                    <a:p>
                      <a:pPr algn="ctr" defTabSz="1161360">
                        <a:lnSpc>
                          <a:spcPct val="100000"/>
                        </a:lnSpc>
                      </a:pPr>
                      <a:r>
                        <a:rPr b="0" lang="en-US" sz="2200" spc="-1" strike="noStrike">
                          <a:solidFill>
                            <a:srgbClr val="232d28"/>
                          </a:solidFill>
                          <a:latin typeface="Calibri"/>
                        </a:rPr>
                        <a:t>18</a:t>
                      </a:r>
                      <a:endParaRPr b="0" lang="ru-RU" sz="2200" spc="-1" strike="noStrike">
                        <a:solidFill>
                          <a:srgbClr val="000000"/>
                        </a:solidFill>
                        <a:latin typeface="Arial"/>
                      </a:endParaRPr>
                    </a:p>
                  </a:txBody>
                  <a:tcPr anchor="t" marL="232200" marR="2322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ffffff"/>
                    </a:solidFill>
                  </a:tcPr>
                </a:tc>
                <a:tc>
                  <a:txBody>
                    <a:bodyPr lIns="232200" rIns="232200" tIns="115920" bIns="115920" anchor="t">
                      <a:noAutofit/>
                    </a:bodyPr>
                    <a:p>
                      <a:pPr algn="ctr" defTabSz="1161360">
                        <a:lnSpc>
                          <a:spcPct val="100000"/>
                        </a:lnSpc>
                      </a:pPr>
                      <a:r>
                        <a:rPr b="0" lang="en-US" sz="2200" spc="-1" strike="noStrike">
                          <a:solidFill>
                            <a:srgbClr val="232d28"/>
                          </a:solidFill>
                          <a:latin typeface="Calibri"/>
                        </a:rPr>
                        <a:t>19</a:t>
                      </a:r>
                      <a:endParaRPr b="0" lang="ru-RU" sz="2200" spc="-1" strike="noStrike">
                        <a:solidFill>
                          <a:srgbClr val="000000"/>
                        </a:solidFill>
                        <a:latin typeface="Arial"/>
                      </a:endParaRPr>
                    </a:p>
                  </a:txBody>
                  <a:tcPr anchor="t" marL="232200" marR="2322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ffffff"/>
                    </a:solidFill>
                  </a:tcPr>
                </a:tc>
                <a:tc>
                  <a:txBody>
                    <a:bodyPr lIns="232200" rIns="232200" tIns="115920" bIns="115920" anchor="t">
                      <a:noAutofit/>
                    </a:bodyPr>
                    <a:p>
                      <a:pPr algn="ctr" defTabSz="1161360">
                        <a:lnSpc>
                          <a:spcPct val="100000"/>
                        </a:lnSpc>
                      </a:pPr>
                      <a:r>
                        <a:rPr b="0" lang="en-US" sz="2200" spc="-1" strike="noStrike">
                          <a:solidFill>
                            <a:srgbClr val="232d28"/>
                          </a:solidFill>
                          <a:latin typeface="Calibri"/>
                        </a:rPr>
                        <a:t>19.0</a:t>
                      </a:r>
                      <a:endParaRPr b="0" lang="ru-RU" sz="2200" spc="-1" strike="noStrike">
                        <a:solidFill>
                          <a:srgbClr val="000000"/>
                        </a:solidFill>
                        <a:latin typeface="Arial"/>
                      </a:endParaRPr>
                    </a:p>
                  </a:txBody>
                  <a:tcPr anchor="t" marL="232200" marR="2322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ffffff"/>
                    </a:solidFill>
                  </a:tcPr>
                </a:tc>
              </a:tr>
              <a:tr h="503280">
                <a:tc>
                  <a:txBody>
                    <a:bodyPr lIns="232200" rIns="232200" tIns="115920" bIns="115920" anchor="t">
                      <a:noAutofit/>
                    </a:bodyPr>
                    <a:p>
                      <a:pPr algn="ctr" defTabSz="1161360">
                        <a:lnSpc>
                          <a:spcPct val="100000"/>
                        </a:lnSpc>
                      </a:pPr>
                      <a:r>
                        <a:rPr b="0" lang="en-US" sz="2200" spc="-1" strike="noStrike">
                          <a:solidFill>
                            <a:srgbClr val="232d28"/>
                          </a:solidFill>
                          <a:latin typeface="Calibri"/>
                        </a:rPr>
                        <a:t>4</a:t>
                      </a:r>
                      <a:endParaRPr b="0" lang="ru-RU" sz="2200" spc="-1" strike="noStrike">
                        <a:solidFill>
                          <a:srgbClr val="000000"/>
                        </a:solidFill>
                        <a:latin typeface="Arial"/>
                      </a:endParaRPr>
                    </a:p>
                  </a:txBody>
                  <a:tcPr anchor="t" marL="232200" marR="2322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ef7ed"/>
                    </a:solidFill>
                  </a:tcPr>
                </a:tc>
                <a:tc>
                  <a:txBody>
                    <a:bodyPr lIns="232200" rIns="232200" tIns="115920" bIns="115920" anchor="t">
                      <a:noAutofit/>
                    </a:bodyPr>
                    <a:p>
                      <a:pPr algn="ctr" defTabSz="1161360">
                        <a:lnSpc>
                          <a:spcPct val="100000"/>
                        </a:lnSpc>
                      </a:pPr>
                      <a:r>
                        <a:rPr b="0" lang="en-US" sz="2200" spc="-1" strike="noStrike">
                          <a:solidFill>
                            <a:srgbClr val="232d28"/>
                          </a:solidFill>
                          <a:latin typeface="Calibri"/>
                        </a:rPr>
                        <a:t>16</a:t>
                      </a:r>
                      <a:endParaRPr b="0" lang="ru-RU" sz="2200" spc="-1" strike="noStrike">
                        <a:solidFill>
                          <a:srgbClr val="000000"/>
                        </a:solidFill>
                        <a:latin typeface="Arial"/>
                      </a:endParaRPr>
                    </a:p>
                  </a:txBody>
                  <a:tcPr anchor="t" marL="232200" marR="2322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ef7ed"/>
                    </a:solidFill>
                  </a:tcPr>
                </a:tc>
                <a:tc>
                  <a:txBody>
                    <a:bodyPr lIns="232200" rIns="232200" tIns="115920" bIns="115920" anchor="t">
                      <a:noAutofit/>
                    </a:bodyPr>
                    <a:p>
                      <a:pPr algn="ctr" defTabSz="1161360">
                        <a:lnSpc>
                          <a:spcPct val="100000"/>
                        </a:lnSpc>
                      </a:pPr>
                      <a:r>
                        <a:rPr b="0" lang="en-US" sz="2200" spc="-1" strike="noStrike">
                          <a:solidFill>
                            <a:srgbClr val="232d28"/>
                          </a:solidFill>
                          <a:latin typeface="Calibri"/>
                        </a:rPr>
                        <a:t>16</a:t>
                      </a:r>
                      <a:endParaRPr b="0" lang="ru-RU" sz="2200" spc="-1" strike="noStrike">
                        <a:solidFill>
                          <a:srgbClr val="000000"/>
                        </a:solidFill>
                        <a:latin typeface="Arial"/>
                      </a:endParaRPr>
                    </a:p>
                  </a:txBody>
                  <a:tcPr anchor="t" marL="232200" marR="2322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ef7ed"/>
                    </a:solidFill>
                  </a:tcPr>
                </a:tc>
                <a:tc>
                  <a:txBody>
                    <a:bodyPr lIns="232200" rIns="232200" tIns="115920" bIns="115920" anchor="t">
                      <a:noAutofit/>
                    </a:bodyPr>
                    <a:p>
                      <a:pPr algn="ctr" defTabSz="1161360">
                        <a:lnSpc>
                          <a:spcPct val="100000"/>
                        </a:lnSpc>
                      </a:pPr>
                      <a:r>
                        <a:rPr b="0" lang="en-US" sz="2200" spc="-1" strike="noStrike">
                          <a:solidFill>
                            <a:srgbClr val="232d28"/>
                          </a:solidFill>
                          <a:latin typeface="Calibri"/>
                        </a:rPr>
                        <a:t>20</a:t>
                      </a:r>
                      <a:endParaRPr b="0" lang="ru-RU" sz="2200" spc="-1" strike="noStrike">
                        <a:solidFill>
                          <a:srgbClr val="000000"/>
                        </a:solidFill>
                        <a:latin typeface="Arial"/>
                      </a:endParaRPr>
                    </a:p>
                  </a:txBody>
                  <a:tcPr anchor="t" marL="232200" marR="2322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ef7ed"/>
                    </a:solidFill>
                  </a:tcPr>
                </a:tc>
                <a:tc>
                  <a:txBody>
                    <a:bodyPr lIns="232200" rIns="232200" tIns="115920" bIns="115920" anchor="t">
                      <a:noAutofit/>
                    </a:bodyPr>
                    <a:p>
                      <a:pPr algn="ctr" defTabSz="1161360">
                        <a:lnSpc>
                          <a:spcPct val="100000"/>
                        </a:lnSpc>
                      </a:pPr>
                      <a:r>
                        <a:rPr b="0" lang="en-US" sz="2200" spc="-1" strike="noStrike">
                          <a:solidFill>
                            <a:srgbClr val="232d28"/>
                          </a:solidFill>
                          <a:latin typeface="Calibri"/>
                        </a:rPr>
                        <a:t>17.3</a:t>
                      </a:r>
                      <a:endParaRPr b="0" lang="ru-RU" sz="2200" spc="-1" strike="noStrike">
                        <a:solidFill>
                          <a:srgbClr val="000000"/>
                        </a:solidFill>
                        <a:latin typeface="Arial"/>
                      </a:endParaRPr>
                    </a:p>
                  </a:txBody>
                  <a:tcPr anchor="t" marL="232200" marR="2322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ef7ed"/>
                    </a:solidFill>
                  </a:tcPr>
                </a:tc>
              </a:tr>
              <a:tr h="503280">
                <a:tc>
                  <a:txBody>
                    <a:bodyPr lIns="232200" rIns="232200" tIns="115920" bIns="115920" anchor="t">
                      <a:noAutofit/>
                    </a:bodyPr>
                    <a:p>
                      <a:pPr algn="ctr" defTabSz="1161360">
                        <a:lnSpc>
                          <a:spcPct val="100000"/>
                        </a:lnSpc>
                      </a:pPr>
                      <a:r>
                        <a:rPr b="0" lang="en-US" sz="2200" spc="-1" strike="noStrike">
                          <a:solidFill>
                            <a:srgbClr val="232d28"/>
                          </a:solidFill>
                          <a:latin typeface="Calibri"/>
                        </a:rPr>
                        <a:t>5</a:t>
                      </a:r>
                      <a:endParaRPr b="0" lang="ru-RU" sz="2200" spc="-1" strike="noStrike">
                        <a:solidFill>
                          <a:srgbClr val="000000"/>
                        </a:solidFill>
                        <a:latin typeface="Arial"/>
                      </a:endParaRPr>
                    </a:p>
                  </a:txBody>
                  <a:tcPr anchor="t" marL="232200" marR="2322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ffffff"/>
                    </a:solidFill>
                  </a:tcPr>
                </a:tc>
                <a:tc>
                  <a:txBody>
                    <a:bodyPr lIns="232200" rIns="232200" tIns="115920" bIns="115920" anchor="t">
                      <a:noAutofit/>
                    </a:bodyPr>
                    <a:p>
                      <a:pPr algn="ctr" defTabSz="1161360">
                        <a:lnSpc>
                          <a:spcPct val="100000"/>
                        </a:lnSpc>
                      </a:pPr>
                      <a:r>
                        <a:rPr b="0" lang="en-US" sz="2200" spc="-1" strike="noStrike">
                          <a:solidFill>
                            <a:srgbClr val="232d28"/>
                          </a:solidFill>
                          <a:latin typeface="Calibri"/>
                        </a:rPr>
                        <a:t>43</a:t>
                      </a:r>
                      <a:endParaRPr b="0" lang="ru-RU" sz="2200" spc="-1" strike="noStrike">
                        <a:solidFill>
                          <a:srgbClr val="000000"/>
                        </a:solidFill>
                        <a:latin typeface="Arial"/>
                      </a:endParaRPr>
                    </a:p>
                  </a:txBody>
                  <a:tcPr anchor="t" marL="232200" marR="2322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ffffff"/>
                    </a:solidFill>
                  </a:tcPr>
                </a:tc>
                <a:tc>
                  <a:txBody>
                    <a:bodyPr lIns="232200" rIns="232200" tIns="115920" bIns="115920" anchor="t">
                      <a:noAutofit/>
                    </a:bodyPr>
                    <a:p>
                      <a:pPr algn="ctr" defTabSz="1161360">
                        <a:lnSpc>
                          <a:spcPct val="100000"/>
                        </a:lnSpc>
                      </a:pPr>
                      <a:r>
                        <a:rPr b="0" lang="en-US" sz="2200" spc="-1" strike="noStrike">
                          <a:solidFill>
                            <a:srgbClr val="232d28"/>
                          </a:solidFill>
                          <a:latin typeface="Calibri"/>
                        </a:rPr>
                        <a:t>44</a:t>
                      </a:r>
                      <a:endParaRPr b="0" lang="ru-RU" sz="2200" spc="-1" strike="noStrike">
                        <a:solidFill>
                          <a:srgbClr val="000000"/>
                        </a:solidFill>
                        <a:latin typeface="Arial"/>
                      </a:endParaRPr>
                    </a:p>
                  </a:txBody>
                  <a:tcPr anchor="t" marL="232200" marR="2322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ffffff"/>
                    </a:solidFill>
                  </a:tcPr>
                </a:tc>
                <a:tc>
                  <a:txBody>
                    <a:bodyPr lIns="232200" rIns="232200" tIns="115920" bIns="115920" anchor="t">
                      <a:noAutofit/>
                    </a:bodyPr>
                    <a:p>
                      <a:pPr algn="ctr" defTabSz="1161360">
                        <a:lnSpc>
                          <a:spcPct val="100000"/>
                        </a:lnSpc>
                      </a:pPr>
                      <a:r>
                        <a:rPr b="0" lang="en-US" sz="2200" spc="-1" strike="noStrike">
                          <a:solidFill>
                            <a:srgbClr val="232d28"/>
                          </a:solidFill>
                          <a:latin typeface="Calibri"/>
                        </a:rPr>
                        <a:t>40</a:t>
                      </a:r>
                      <a:endParaRPr b="0" lang="ru-RU" sz="2200" spc="-1" strike="noStrike">
                        <a:solidFill>
                          <a:srgbClr val="000000"/>
                        </a:solidFill>
                        <a:latin typeface="Arial"/>
                      </a:endParaRPr>
                    </a:p>
                  </a:txBody>
                  <a:tcPr anchor="t" marL="232200" marR="2322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ffffff"/>
                    </a:solidFill>
                  </a:tcPr>
                </a:tc>
                <a:tc>
                  <a:txBody>
                    <a:bodyPr lIns="232200" rIns="232200" tIns="115920" bIns="115920" anchor="t">
                      <a:noAutofit/>
                    </a:bodyPr>
                    <a:p>
                      <a:pPr algn="ctr" defTabSz="1161360">
                        <a:lnSpc>
                          <a:spcPct val="100000"/>
                        </a:lnSpc>
                      </a:pPr>
                      <a:r>
                        <a:rPr b="0" lang="en-US" sz="2200" spc="-1" strike="noStrike">
                          <a:solidFill>
                            <a:srgbClr val="232d28"/>
                          </a:solidFill>
                          <a:latin typeface="Calibri"/>
                        </a:rPr>
                        <a:t>42.3</a:t>
                      </a:r>
                      <a:endParaRPr b="0" lang="ru-RU" sz="2200" spc="-1" strike="noStrike">
                        <a:solidFill>
                          <a:srgbClr val="000000"/>
                        </a:solidFill>
                        <a:latin typeface="Arial"/>
                      </a:endParaRPr>
                    </a:p>
                  </a:txBody>
                  <a:tcPr anchor="t" marL="232200" marR="2322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ffffff"/>
                    </a:solidFill>
                  </a:tcPr>
                </a:tc>
              </a:tr>
              <a:tr h="503280">
                <a:tc>
                  <a:txBody>
                    <a:bodyPr lIns="232200" rIns="232200" tIns="115920" bIns="115920" anchor="t">
                      <a:noAutofit/>
                    </a:bodyPr>
                    <a:p>
                      <a:pPr algn="ctr" defTabSz="1161360">
                        <a:lnSpc>
                          <a:spcPct val="100000"/>
                        </a:lnSpc>
                      </a:pPr>
                      <a:r>
                        <a:rPr b="0" lang="en-US" sz="2200" spc="-1" strike="noStrike">
                          <a:solidFill>
                            <a:srgbClr val="232d28"/>
                          </a:solidFill>
                          <a:latin typeface="Calibri"/>
                        </a:rPr>
                        <a:t>6</a:t>
                      </a:r>
                      <a:endParaRPr b="0" lang="ru-RU" sz="2200" spc="-1" strike="noStrike">
                        <a:solidFill>
                          <a:srgbClr val="000000"/>
                        </a:solidFill>
                        <a:latin typeface="Arial"/>
                      </a:endParaRPr>
                    </a:p>
                  </a:txBody>
                  <a:tcPr anchor="t" marL="232200" marR="2322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ef7ed"/>
                    </a:solidFill>
                  </a:tcPr>
                </a:tc>
                <a:tc>
                  <a:txBody>
                    <a:bodyPr lIns="232200" rIns="232200" tIns="115920" bIns="115920" anchor="t">
                      <a:noAutofit/>
                    </a:bodyPr>
                    <a:p>
                      <a:pPr algn="ctr" defTabSz="1161360">
                        <a:lnSpc>
                          <a:spcPct val="100000"/>
                        </a:lnSpc>
                      </a:pPr>
                      <a:r>
                        <a:rPr b="0" lang="en-US" sz="2200" spc="-1" strike="noStrike">
                          <a:solidFill>
                            <a:srgbClr val="232d28"/>
                          </a:solidFill>
                          <a:latin typeface="Calibri"/>
                        </a:rPr>
                        <a:t>704</a:t>
                      </a:r>
                      <a:endParaRPr b="0" lang="ru-RU" sz="2200" spc="-1" strike="noStrike">
                        <a:solidFill>
                          <a:srgbClr val="000000"/>
                        </a:solidFill>
                        <a:latin typeface="Arial"/>
                      </a:endParaRPr>
                    </a:p>
                  </a:txBody>
                  <a:tcPr anchor="t" marL="232200" marR="2322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ef7ed"/>
                    </a:solidFill>
                  </a:tcPr>
                </a:tc>
                <a:tc>
                  <a:txBody>
                    <a:bodyPr lIns="232200" rIns="232200" tIns="115920" bIns="115920" anchor="t">
                      <a:noAutofit/>
                    </a:bodyPr>
                    <a:p>
                      <a:pPr algn="ctr" defTabSz="1161360">
                        <a:lnSpc>
                          <a:spcPct val="100000"/>
                        </a:lnSpc>
                      </a:pPr>
                      <a:r>
                        <a:rPr b="0" lang="en-US" sz="2200" spc="-1" strike="noStrike">
                          <a:solidFill>
                            <a:srgbClr val="232d28"/>
                          </a:solidFill>
                          <a:latin typeface="Calibri"/>
                        </a:rPr>
                        <a:t>750</a:t>
                      </a:r>
                      <a:endParaRPr b="0" lang="ru-RU" sz="2200" spc="-1" strike="noStrike">
                        <a:solidFill>
                          <a:srgbClr val="000000"/>
                        </a:solidFill>
                        <a:latin typeface="Arial"/>
                      </a:endParaRPr>
                    </a:p>
                  </a:txBody>
                  <a:tcPr anchor="t" marL="232200" marR="2322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ef7ed"/>
                    </a:solidFill>
                  </a:tcPr>
                </a:tc>
                <a:tc>
                  <a:txBody>
                    <a:bodyPr lIns="232200" rIns="232200" tIns="115920" bIns="115920" anchor="t">
                      <a:noAutofit/>
                    </a:bodyPr>
                    <a:p>
                      <a:pPr algn="ctr" defTabSz="1161360">
                        <a:lnSpc>
                          <a:spcPct val="100000"/>
                        </a:lnSpc>
                      </a:pPr>
                      <a:r>
                        <a:rPr b="0" lang="en-US" sz="2200" spc="-1" strike="noStrike">
                          <a:solidFill>
                            <a:srgbClr val="232d28"/>
                          </a:solidFill>
                          <a:latin typeface="Calibri"/>
                        </a:rPr>
                        <a:t>808</a:t>
                      </a:r>
                      <a:endParaRPr b="0" lang="ru-RU" sz="2200" spc="-1" strike="noStrike">
                        <a:solidFill>
                          <a:srgbClr val="000000"/>
                        </a:solidFill>
                        <a:latin typeface="Arial"/>
                      </a:endParaRPr>
                    </a:p>
                  </a:txBody>
                  <a:tcPr anchor="t" marL="232200" marR="2322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ef7ed"/>
                    </a:solidFill>
                  </a:tcPr>
                </a:tc>
                <a:tc>
                  <a:txBody>
                    <a:bodyPr lIns="232200" rIns="232200" tIns="115920" bIns="115920" anchor="t">
                      <a:noAutofit/>
                    </a:bodyPr>
                    <a:p>
                      <a:pPr algn="ctr" defTabSz="1161360">
                        <a:lnSpc>
                          <a:spcPct val="100000"/>
                        </a:lnSpc>
                      </a:pPr>
                      <a:r>
                        <a:rPr b="0" lang="en-US" sz="2200" spc="-1" strike="noStrike">
                          <a:solidFill>
                            <a:srgbClr val="232d28"/>
                          </a:solidFill>
                          <a:latin typeface="Calibri"/>
                        </a:rPr>
                        <a:t>754.0</a:t>
                      </a:r>
                      <a:endParaRPr b="0" lang="ru-RU" sz="2200" spc="-1" strike="noStrike">
                        <a:solidFill>
                          <a:srgbClr val="000000"/>
                        </a:solidFill>
                        <a:latin typeface="Arial"/>
                      </a:endParaRPr>
                    </a:p>
                  </a:txBody>
                  <a:tcPr anchor="t" marL="232200" marR="2322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ef7ed"/>
                    </a:solidFill>
                  </a:tcPr>
                </a:tc>
              </a:tr>
              <a:tr h="503280">
                <a:tc>
                  <a:txBody>
                    <a:bodyPr lIns="232200" rIns="232200" tIns="115920" bIns="115920" anchor="t">
                      <a:noAutofit/>
                    </a:bodyPr>
                    <a:p>
                      <a:pPr algn="ctr" defTabSz="1161360">
                        <a:lnSpc>
                          <a:spcPct val="100000"/>
                        </a:lnSpc>
                      </a:pPr>
                      <a:r>
                        <a:rPr b="0" lang="en-US" sz="2200" spc="-1" strike="noStrike">
                          <a:solidFill>
                            <a:srgbClr val="232d28"/>
                          </a:solidFill>
                          <a:latin typeface="Calibri"/>
                        </a:rPr>
                        <a:t>7</a:t>
                      </a:r>
                      <a:endParaRPr b="0" lang="ru-RU" sz="2200" spc="-1" strike="noStrike">
                        <a:solidFill>
                          <a:srgbClr val="000000"/>
                        </a:solidFill>
                        <a:latin typeface="Arial"/>
                      </a:endParaRPr>
                    </a:p>
                  </a:txBody>
                  <a:tcPr anchor="t" marL="232200" marR="2322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ffffff"/>
                    </a:solidFill>
                  </a:tcPr>
                </a:tc>
                <a:tc>
                  <a:txBody>
                    <a:bodyPr lIns="232200" rIns="232200" tIns="115920" bIns="115920" anchor="t">
                      <a:noAutofit/>
                    </a:bodyPr>
                    <a:p>
                      <a:pPr algn="ctr" defTabSz="1161360">
                        <a:lnSpc>
                          <a:spcPct val="100000"/>
                        </a:lnSpc>
                      </a:pPr>
                      <a:r>
                        <a:rPr b="0" lang="en-US" sz="2200" spc="-1" strike="noStrike">
                          <a:solidFill>
                            <a:srgbClr val="232d28"/>
                          </a:solidFill>
                          <a:latin typeface="Calibri"/>
                        </a:rPr>
                        <a:t>180.5</a:t>
                      </a:r>
                      <a:endParaRPr b="0" lang="ru-RU" sz="2200" spc="-1" strike="noStrike">
                        <a:solidFill>
                          <a:srgbClr val="000000"/>
                        </a:solidFill>
                        <a:latin typeface="Arial"/>
                      </a:endParaRPr>
                    </a:p>
                  </a:txBody>
                  <a:tcPr anchor="t" marL="232200" marR="2322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ffffff"/>
                    </a:solidFill>
                  </a:tcPr>
                </a:tc>
                <a:tc>
                  <a:txBody>
                    <a:bodyPr lIns="232200" rIns="232200" tIns="115920" bIns="115920" anchor="t">
                      <a:noAutofit/>
                    </a:bodyPr>
                    <a:p>
                      <a:pPr algn="ctr" defTabSz="1161360">
                        <a:lnSpc>
                          <a:spcPct val="100000"/>
                        </a:lnSpc>
                      </a:pPr>
                      <a:r>
                        <a:rPr b="0" lang="en-US" sz="2200" spc="-1" strike="noStrike">
                          <a:solidFill>
                            <a:srgbClr val="232d28"/>
                          </a:solidFill>
                          <a:latin typeface="Calibri"/>
                        </a:rPr>
                        <a:t>200.6</a:t>
                      </a:r>
                      <a:endParaRPr b="0" lang="ru-RU" sz="2200" spc="-1" strike="noStrike">
                        <a:solidFill>
                          <a:srgbClr val="000000"/>
                        </a:solidFill>
                        <a:latin typeface="Arial"/>
                      </a:endParaRPr>
                    </a:p>
                  </a:txBody>
                  <a:tcPr anchor="t" marL="232200" marR="2322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ffffff"/>
                    </a:solidFill>
                  </a:tcPr>
                </a:tc>
                <a:tc>
                  <a:txBody>
                    <a:bodyPr lIns="232200" rIns="232200" tIns="115920" bIns="115920" anchor="t">
                      <a:noAutofit/>
                    </a:bodyPr>
                    <a:p>
                      <a:pPr algn="ctr" defTabSz="1161360">
                        <a:lnSpc>
                          <a:spcPct val="100000"/>
                        </a:lnSpc>
                      </a:pPr>
                      <a:r>
                        <a:rPr b="0" lang="en-US" sz="2200" spc="-1" strike="noStrike">
                          <a:solidFill>
                            <a:srgbClr val="232d28"/>
                          </a:solidFill>
                          <a:latin typeface="Calibri"/>
                        </a:rPr>
                        <a:t>218.5</a:t>
                      </a:r>
                      <a:endParaRPr b="0" lang="ru-RU" sz="2200" spc="-1" strike="noStrike">
                        <a:solidFill>
                          <a:srgbClr val="000000"/>
                        </a:solidFill>
                        <a:latin typeface="Arial"/>
                      </a:endParaRPr>
                    </a:p>
                  </a:txBody>
                  <a:tcPr anchor="t" marL="232200" marR="2322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ffffff"/>
                    </a:solidFill>
                  </a:tcPr>
                </a:tc>
                <a:tc>
                  <a:txBody>
                    <a:bodyPr lIns="232200" rIns="232200" tIns="115920" bIns="115920" anchor="t">
                      <a:noAutofit/>
                    </a:bodyPr>
                    <a:p>
                      <a:pPr algn="ctr" defTabSz="1161360">
                        <a:lnSpc>
                          <a:spcPct val="100000"/>
                        </a:lnSpc>
                      </a:pPr>
                      <a:r>
                        <a:rPr b="0" lang="en-US" sz="2200" spc="-1" strike="noStrike">
                          <a:solidFill>
                            <a:srgbClr val="232d28"/>
                          </a:solidFill>
                          <a:latin typeface="Calibri"/>
                        </a:rPr>
                        <a:t>199.9</a:t>
                      </a:r>
                      <a:endParaRPr b="0" lang="ru-RU" sz="2200" spc="-1" strike="noStrike">
                        <a:solidFill>
                          <a:srgbClr val="000000"/>
                        </a:solidFill>
                        <a:latin typeface="Arial"/>
                      </a:endParaRPr>
                    </a:p>
                  </a:txBody>
                  <a:tcPr anchor="t" marL="232200" marR="2322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ffffff"/>
                    </a:solidFill>
                  </a:tcPr>
                </a:tc>
              </a:tr>
              <a:tr h="503280">
                <a:tc>
                  <a:txBody>
                    <a:bodyPr lIns="232200" rIns="232200" tIns="115920" bIns="115920" anchor="t">
                      <a:noAutofit/>
                    </a:bodyPr>
                    <a:p>
                      <a:pPr algn="ctr" defTabSz="1161360">
                        <a:lnSpc>
                          <a:spcPct val="100000"/>
                        </a:lnSpc>
                      </a:pPr>
                      <a:r>
                        <a:rPr b="0" lang="en-US" sz="2200" spc="-1" strike="noStrike">
                          <a:solidFill>
                            <a:srgbClr val="232d28"/>
                          </a:solidFill>
                          <a:latin typeface="Calibri"/>
                        </a:rPr>
                        <a:t>8</a:t>
                      </a:r>
                      <a:endParaRPr b="0" lang="ru-RU" sz="2200" spc="-1" strike="noStrike">
                        <a:solidFill>
                          <a:srgbClr val="000000"/>
                        </a:solidFill>
                        <a:latin typeface="Arial"/>
                      </a:endParaRPr>
                    </a:p>
                  </a:txBody>
                  <a:tcPr anchor="t" marL="232200" marR="2322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ef7ed"/>
                    </a:solidFill>
                  </a:tcPr>
                </a:tc>
                <a:tc>
                  <a:txBody>
                    <a:bodyPr lIns="232200" rIns="232200" tIns="115920" bIns="115920" anchor="t">
                      <a:noAutofit/>
                    </a:bodyPr>
                    <a:p>
                      <a:pPr algn="ctr" defTabSz="1161360">
                        <a:lnSpc>
                          <a:spcPct val="100000"/>
                        </a:lnSpc>
                      </a:pPr>
                      <a:r>
                        <a:rPr b="0" lang="en-US" sz="2200" spc="-1" strike="noStrike">
                          <a:solidFill>
                            <a:srgbClr val="232d28"/>
                          </a:solidFill>
                          <a:latin typeface="Calibri"/>
                        </a:rPr>
                        <a:t>158.7</a:t>
                      </a:r>
                      <a:endParaRPr b="0" lang="ru-RU" sz="2200" spc="-1" strike="noStrike">
                        <a:solidFill>
                          <a:srgbClr val="000000"/>
                        </a:solidFill>
                        <a:latin typeface="Arial"/>
                      </a:endParaRPr>
                    </a:p>
                  </a:txBody>
                  <a:tcPr anchor="t" marL="232200" marR="2322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ef7ed"/>
                    </a:solidFill>
                  </a:tcPr>
                </a:tc>
                <a:tc>
                  <a:txBody>
                    <a:bodyPr lIns="232200" rIns="232200" tIns="115920" bIns="115920" anchor="t">
                      <a:noAutofit/>
                    </a:bodyPr>
                    <a:p>
                      <a:pPr algn="ctr" defTabSz="1161360">
                        <a:lnSpc>
                          <a:spcPct val="100000"/>
                        </a:lnSpc>
                      </a:pPr>
                      <a:r>
                        <a:rPr b="0" lang="en-US" sz="2200" spc="-1" strike="noStrike">
                          <a:solidFill>
                            <a:srgbClr val="232d28"/>
                          </a:solidFill>
                          <a:latin typeface="Calibri"/>
                        </a:rPr>
                        <a:t>160.4</a:t>
                      </a:r>
                      <a:endParaRPr b="0" lang="ru-RU" sz="2200" spc="-1" strike="noStrike">
                        <a:solidFill>
                          <a:srgbClr val="000000"/>
                        </a:solidFill>
                        <a:latin typeface="Arial"/>
                      </a:endParaRPr>
                    </a:p>
                  </a:txBody>
                  <a:tcPr anchor="t" marL="232200" marR="2322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ef7ed"/>
                    </a:solidFill>
                  </a:tcPr>
                </a:tc>
                <a:tc>
                  <a:txBody>
                    <a:bodyPr lIns="232200" rIns="232200" tIns="115920" bIns="115920" anchor="t">
                      <a:noAutofit/>
                    </a:bodyPr>
                    <a:p>
                      <a:pPr algn="ctr" defTabSz="1161360">
                        <a:lnSpc>
                          <a:spcPct val="100000"/>
                        </a:lnSpc>
                      </a:pPr>
                      <a:r>
                        <a:rPr b="0" lang="en-US" sz="2200" spc="-1" strike="noStrike">
                          <a:solidFill>
                            <a:srgbClr val="232d28"/>
                          </a:solidFill>
                          <a:latin typeface="Calibri"/>
                        </a:rPr>
                        <a:t>153.4</a:t>
                      </a:r>
                      <a:endParaRPr b="0" lang="ru-RU" sz="2200" spc="-1" strike="noStrike">
                        <a:solidFill>
                          <a:srgbClr val="000000"/>
                        </a:solidFill>
                        <a:latin typeface="Arial"/>
                      </a:endParaRPr>
                    </a:p>
                  </a:txBody>
                  <a:tcPr anchor="t" marL="232200" marR="2322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ef7ed"/>
                    </a:solidFill>
                  </a:tcPr>
                </a:tc>
                <a:tc>
                  <a:txBody>
                    <a:bodyPr lIns="232200" rIns="232200" tIns="115920" bIns="115920" anchor="t">
                      <a:noAutofit/>
                    </a:bodyPr>
                    <a:p>
                      <a:pPr algn="ctr" defTabSz="1161360">
                        <a:lnSpc>
                          <a:spcPct val="100000"/>
                        </a:lnSpc>
                      </a:pPr>
                      <a:r>
                        <a:rPr b="0" lang="en-US" sz="2200" spc="-1" strike="noStrike">
                          <a:solidFill>
                            <a:srgbClr val="232d28"/>
                          </a:solidFill>
                          <a:latin typeface="Calibri"/>
                        </a:rPr>
                        <a:t>157.5</a:t>
                      </a:r>
                      <a:endParaRPr b="0" lang="ru-RU" sz="2200" spc="-1" strike="noStrike">
                        <a:solidFill>
                          <a:srgbClr val="000000"/>
                        </a:solidFill>
                        <a:latin typeface="Arial"/>
                      </a:endParaRPr>
                    </a:p>
                  </a:txBody>
                  <a:tcPr anchor="t" marL="232200" marR="2322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ef7ed"/>
                    </a:solidFill>
                  </a:tcPr>
                </a:tc>
              </a:tr>
              <a:tr h="503280">
                <a:tc>
                  <a:txBody>
                    <a:bodyPr lIns="232200" rIns="232200" tIns="115920" bIns="115920" anchor="t">
                      <a:noAutofit/>
                    </a:bodyPr>
                    <a:p>
                      <a:pPr algn="ctr" defTabSz="1161360">
                        <a:lnSpc>
                          <a:spcPct val="100000"/>
                        </a:lnSpc>
                      </a:pPr>
                      <a:r>
                        <a:rPr b="0" lang="en-US" sz="2200" spc="-1" strike="noStrike">
                          <a:solidFill>
                            <a:srgbClr val="232d28"/>
                          </a:solidFill>
                          <a:latin typeface="Calibri"/>
                        </a:rPr>
                        <a:t>9</a:t>
                      </a:r>
                      <a:endParaRPr b="0" lang="ru-RU" sz="2200" spc="-1" strike="noStrike">
                        <a:solidFill>
                          <a:srgbClr val="000000"/>
                        </a:solidFill>
                        <a:latin typeface="Arial"/>
                      </a:endParaRPr>
                    </a:p>
                  </a:txBody>
                  <a:tcPr anchor="t" marL="232200" marR="2322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ffffff"/>
                    </a:solidFill>
                  </a:tcPr>
                </a:tc>
                <a:tc>
                  <a:txBody>
                    <a:bodyPr lIns="232200" rIns="232200" tIns="115920" bIns="115920" anchor="t">
                      <a:noAutofit/>
                    </a:bodyPr>
                    <a:p>
                      <a:pPr algn="ctr" defTabSz="1161360">
                        <a:lnSpc>
                          <a:spcPct val="100000"/>
                        </a:lnSpc>
                      </a:pPr>
                      <a:r>
                        <a:rPr b="0" lang="en-US" sz="2200" spc="-1" strike="noStrike">
                          <a:solidFill>
                            <a:srgbClr val="232d28"/>
                          </a:solidFill>
                          <a:latin typeface="Calibri"/>
                        </a:rPr>
                        <a:t>260.1</a:t>
                      </a:r>
                      <a:endParaRPr b="0" lang="ru-RU" sz="2200" spc="-1" strike="noStrike">
                        <a:solidFill>
                          <a:srgbClr val="000000"/>
                        </a:solidFill>
                        <a:latin typeface="Arial"/>
                      </a:endParaRPr>
                    </a:p>
                  </a:txBody>
                  <a:tcPr anchor="t" marL="232200" marR="2322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ffffff"/>
                    </a:solidFill>
                  </a:tcPr>
                </a:tc>
                <a:tc>
                  <a:txBody>
                    <a:bodyPr lIns="232200" rIns="232200" tIns="115920" bIns="115920" anchor="t">
                      <a:noAutofit/>
                    </a:bodyPr>
                    <a:p>
                      <a:pPr algn="ctr" defTabSz="1161360">
                        <a:lnSpc>
                          <a:spcPct val="100000"/>
                        </a:lnSpc>
                      </a:pPr>
                      <a:r>
                        <a:rPr b="0" lang="en-US" sz="2200" spc="-1" strike="noStrike">
                          <a:solidFill>
                            <a:srgbClr val="232d28"/>
                          </a:solidFill>
                          <a:latin typeface="Calibri"/>
                        </a:rPr>
                        <a:t>280.0</a:t>
                      </a:r>
                      <a:endParaRPr b="0" lang="ru-RU" sz="2200" spc="-1" strike="noStrike">
                        <a:solidFill>
                          <a:srgbClr val="000000"/>
                        </a:solidFill>
                        <a:latin typeface="Arial"/>
                      </a:endParaRPr>
                    </a:p>
                  </a:txBody>
                  <a:tcPr anchor="t" marL="232200" marR="2322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ffffff"/>
                    </a:solidFill>
                  </a:tcPr>
                </a:tc>
                <a:tc>
                  <a:txBody>
                    <a:bodyPr lIns="232200" rIns="232200" tIns="115920" bIns="115920" anchor="t">
                      <a:noAutofit/>
                    </a:bodyPr>
                    <a:p>
                      <a:pPr algn="ctr" defTabSz="1161360">
                        <a:lnSpc>
                          <a:spcPct val="100000"/>
                        </a:lnSpc>
                      </a:pPr>
                      <a:r>
                        <a:rPr b="0" lang="en-US" sz="2200" spc="-1" strike="noStrike">
                          <a:solidFill>
                            <a:srgbClr val="232d28"/>
                          </a:solidFill>
                          <a:latin typeface="Calibri"/>
                        </a:rPr>
                        <a:t>275.0</a:t>
                      </a:r>
                      <a:endParaRPr b="0" lang="ru-RU" sz="2200" spc="-1" strike="noStrike">
                        <a:solidFill>
                          <a:srgbClr val="000000"/>
                        </a:solidFill>
                        <a:latin typeface="Arial"/>
                      </a:endParaRPr>
                    </a:p>
                  </a:txBody>
                  <a:tcPr anchor="t" marL="232200" marR="2322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ffffff"/>
                    </a:solidFill>
                  </a:tcPr>
                </a:tc>
                <a:tc>
                  <a:txBody>
                    <a:bodyPr lIns="232200" rIns="232200" tIns="115920" bIns="115920" anchor="t">
                      <a:noAutofit/>
                    </a:bodyPr>
                    <a:p>
                      <a:pPr algn="ctr" defTabSz="1161360">
                        <a:lnSpc>
                          <a:spcPct val="100000"/>
                        </a:lnSpc>
                      </a:pPr>
                      <a:r>
                        <a:rPr b="0" lang="en-US" sz="2200" spc="-1" strike="noStrike">
                          <a:solidFill>
                            <a:srgbClr val="232d28"/>
                          </a:solidFill>
                          <a:latin typeface="Calibri"/>
                        </a:rPr>
                        <a:t>271.7</a:t>
                      </a:r>
                      <a:endParaRPr b="0" lang="ru-RU" sz="2200" spc="-1" strike="noStrike">
                        <a:solidFill>
                          <a:srgbClr val="000000"/>
                        </a:solidFill>
                        <a:latin typeface="Arial"/>
                      </a:endParaRPr>
                    </a:p>
                  </a:txBody>
                  <a:tcPr anchor="t" marL="232200" marR="2322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ffffff"/>
                    </a:solidFill>
                  </a:tcPr>
                </a:tc>
              </a:tr>
              <a:tr h="503280">
                <a:tc>
                  <a:txBody>
                    <a:bodyPr lIns="232200" rIns="232200" tIns="115920" bIns="115920" anchor="t">
                      <a:noAutofit/>
                    </a:bodyPr>
                    <a:p>
                      <a:pPr algn="ctr" defTabSz="1161360">
                        <a:lnSpc>
                          <a:spcPct val="100000"/>
                        </a:lnSpc>
                      </a:pPr>
                      <a:r>
                        <a:rPr b="0" lang="en-US" sz="2200" spc="-1" strike="noStrike">
                          <a:solidFill>
                            <a:srgbClr val="232d28"/>
                          </a:solidFill>
                          <a:latin typeface="Calibri"/>
                        </a:rPr>
                        <a:t>10</a:t>
                      </a:r>
                      <a:endParaRPr b="0" lang="ru-RU" sz="2200" spc="-1" strike="noStrike">
                        <a:solidFill>
                          <a:srgbClr val="000000"/>
                        </a:solidFill>
                        <a:latin typeface="Arial"/>
                      </a:endParaRPr>
                    </a:p>
                  </a:txBody>
                  <a:tcPr anchor="t" marL="232200" marR="2322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ef7ed"/>
                    </a:solidFill>
                  </a:tcPr>
                </a:tc>
                <a:tc>
                  <a:txBody>
                    <a:bodyPr lIns="232200" rIns="232200" tIns="115920" bIns="115920" anchor="t">
                      <a:noAutofit/>
                    </a:bodyPr>
                    <a:p>
                      <a:pPr algn="ctr" defTabSz="1161360">
                        <a:lnSpc>
                          <a:spcPct val="100000"/>
                        </a:lnSpc>
                      </a:pPr>
                      <a:r>
                        <a:rPr b="0" lang="en-US" sz="2200" spc="-1" strike="noStrike">
                          <a:solidFill>
                            <a:srgbClr val="232d28"/>
                          </a:solidFill>
                          <a:latin typeface="Calibri"/>
                        </a:rPr>
                        <a:t>84.6</a:t>
                      </a:r>
                      <a:endParaRPr b="0" lang="ru-RU" sz="2200" spc="-1" strike="noStrike">
                        <a:solidFill>
                          <a:srgbClr val="000000"/>
                        </a:solidFill>
                        <a:latin typeface="Arial"/>
                      </a:endParaRPr>
                    </a:p>
                  </a:txBody>
                  <a:tcPr anchor="t" marL="232200" marR="2322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ef7ed"/>
                    </a:solidFill>
                  </a:tcPr>
                </a:tc>
                <a:tc>
                  <a:txBody>
                    <a:bodyPr lIns="232200" rIns="232200" tIns="115920" bIns="115920" anchor="t">
                      <a:noAutofit/>
                    </a:bodyPr>
                    <a:p>
                      <a:pPr algn="ctr" defTabSz="1161360">
                        <a:lnSpc>
                          <a:spcPct val="100000"/>
                        </a:lnSpc>
                      </a:pPr>
                      <a:r>
                        <a:rPr b="0" lang="en-US" sz="2200" spc="-1" strike="noStrike">
                          <a:solidFill>
                            <a:srgbClr val="232d28"/>
                          </a:solidFill>
                          <a:latin typeface="Calibri"/>
                        </a:rPr>
                        <a:t>84.7</a:t>
                      </a:r>
                      <a:endParaRPr b="0" lang="ru-RU" sz="2200" spc="-1" strike="noStrike">
                        <a:solidFill>
                          <a:srgbClr val="000000"/>
                        </a:solidFill>
                        <a:latin typeface="Arial"/>
                      </a:endParaRPr>
                    </a:p>
                  </a:txBody>
                  <a:tcPr anchor="t" marL="232200" marR="2322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ef7ed"/>
                    </a:solidFill>
                  </a:tcPr>
                </a:tc>
                <a:tc>
                  <a:txBody>
                    <a:bodyPr lIns="232200" rIns="232200" tIns="115920" bIns="115920" anchor="t">
                      <a:noAutofit/>
                    </a:bodyPr>
                    <a:p>
                      <a:pPr algn="ctr" defTabSz="1161360">
                        <a:lnSpc>
                          <a:spcPct val="100000"/>
                        </a:lnSpc>
                      </a:pPr>
                      <a:r>
                        <a:rPr b="0" lang="en-US" sz="2200" spc="-1" strike="noStrike">
                          <a:solidFill>
                            <a:srgbClr val="232d28"/>
                          </a:solidFill>
                          <a:latin typeface="Calibri"/>
                        </a:rPr>
                        <a:t>84.5</a:t>
                      </a:r>
                      <a:endParaRPr b="0" lang="ru-RU" sz="2200" spc="-1" strike="noStrike">
                        <a:solidFill>
                          <a:srgbClr val="000000"/>
                        </a:solidFill>
                        <a:latin typeface="Arial"/>
                      </a:endParaRPr>
                    </a:p>
                  </a:txBody>
                  <a:tcPr anchor="t" marL="232200" marR="2322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ef7ed"/>
                    </a:solidFill>
                  </a:tcPr>
                </a:tc>
                <a:tc>
                  <a:txBody>
                    <a:bodyPr lIns="232200" rIns="232200" tIns="115920" bIns="115920" anchor="t">
                      <a:noAutofit/>
                    </a:bodyPr>
                    <a:p>
                      <a:pPr algn="ctr" defTabSz="1161360">
                        <a:lnSpc>
                          <a:spcPct val="100000"/>
                        </a:lnSpc>
                      </a:pPr>
                      <a:r>
                        <a:rPr b="0" lang="en-US" sz="2200" spc="-1" strike="noStrike">
                          <a:solidFill>
                            <a:srgbClr val="232d28"/>
                          </a:solidFill>
                          <a:latin typeface="Calibri"/>
                        </a:rPr>
                        <a:t>84.6</a:t>
                      </a:r>
                      <a:endParaRPr b="0" lang="ru-RU" sz="2200" spc="-1" strike="noStrike">
                        <a:solidFill>
                          <a:srgbClr val="000000"/>
                        </a:solidFill>
                        <a:latin typeface="Arial"/>
                      </a:endParaRPr>
                    </a:p>
                  </a:txBody>
                  <a:tcPr anchor="t" marL="232200" marR="2322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ef7ed"/>
                    </a:solidFill>
                  </a:tcPr>
                </a:tc>
              </a:tr>
              <a:tr h="503280">
                <a:tc>
                  <a:txBody>
                    <a:bodyPr lIns="232200" rIns="232200" tIns="115920" bIns="115920" anchor="t">
                      <a:noAutofit/>
                    </a:bodyPr>
                    <a:p>
                      <a:pPr algn="ctr" defTabSz="1161360">
                        <a:lnSpc>
                          <a:spcPct val="100000"/>
                        </a:lnSpc>
                      </a:pPr>
                      <a:r>
                        <a:rPr b="0" lang="en-US" sz="2200" spc="-1" strike="noStrike">
                          <a:solidFill>
                            <a:srgbClr val="232d28"/>
                          </a:solidFill>
                          <a:latin typeface="Calibri"/>
                        </a:rPr>
                        <a:t>11</a:t>
                      </a:r>
                      <a:endParaRPr b="0" lang="ru-RU" sz="2200" spc="-1" strike="noStrike">
                        <a:solidFill>
                          <a:srgbClr val="000000"/>
                        </a:solidFill>
                        <a:latin typeface="Arial"/>
                      </a:endParaRPr>
                    </a:p>
                  </a:txBody>
                  <a:tcPr anchor="t" marL="232200" marR="2322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ffffff"/>
                    </a:solidFill>
                  </a:tcPr>
                </a:tc>
                <a:tc>
                  <a:txBody>
                    <a:bodyPr lIns="232200" rIns="232200" tIns="115920" bIns="115920" anchor="t">
                      <a:noAutofit/>
                    </a:bodyPr>
                    <a:p>
                      <a:pPr algn="ctr" defTabSz="1161360">
                        <a:lnSpc>
                          <a:spcPct val="100000"/>
                        </a:lnSpc>
                      </a:pPr>
                      <a:r>
                        <a:rPr b="0" lang="en-US" sz="2200" spc="-1" strike="noStrike">
                          <a:solidFill>
                            <a:srgbClr val="232d28"/>
                          </a:solidFill>
                          <a:latin typeface="Calibri"/>
                        </a:rPr>
                        <a:t>13.5</a:t>
                      </a:r>
                      <a:endParaRPr b="0" lang="ru-RU" sz="2200" spc="-1" strike="noStrike">
                        <a:solidFill>
                          <a:srgbClr val="000000"/>
                        </a:solidFill>
                        <a:latin typeface="Arial"/>
                      </a:endParaRPr>
                    </a:p>
                  </a:txBody>
                  <a:tcPr anchor="t" marL="232200" marR="2322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ffffff"/>
                    </a:solidFill>
                  </a:tcPr>
                </a:tc>
                <a:tc>
                  <a:txBody>
                    <a:bodyPr lIns="232200" rIns="232200" tIns="115920" bIns="115920" anchor="t">
                      <a:noAutofit/>
                    </a:bodyPr>
                    <a:p>
                      <a:pPr algn="ctr" defTabSz="1161360">
                        <a:lnSpc>
                          <a:spcPct val="100000"/>
                        </a:lnSpc>
                      </a:pPr>
                      <a:r>
                        <a:rPr b="0" lang="en-US" sz="2200" spc="-1" strike="noStrike">
                          <a:solidFill>
                            <a:srgbClr val="232d28"/>
                          </a:solidFill>
                          <a:latin typeface="Calibri"/>
                        </a:rPr>
                        <a:t>13.8</a:t>
                      </a:r>
                      <a:endParaRPr b="0" lang="ru-RU" sz="2200" spc="-1" strike="noStrike">
                        <a:solidFill>
                          <a:srgbClr val="000000"/>
                        </a:solidFill>
                        <a:latin typeface="Arial"/>
                      </a:endParaRPr>
                    </a:p>
                  </a:txBody>
                  <a:tcPr anchor="t" marL="232200" marR="2322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ffffff"/>
                    </a:solidFill>
                  </a:tcPr>
                </a:tc>
                <a:tc>
                  <a:txBody>
                    <a:bodyPr lIns="232200" rIns="232200" tIns="115920" bIns="115920" anchor="t">
                      <a:noAutofit/>
                    </a:bodyPr>
                    <a:p>
                      <a:pPr algn="ctr" defTabSz="1161360">
                        <a:lnSpc>
                          <a:spcPct val="100000"/>
                        </a:lnSpc>
                      </a:pPr>
                      <a:r>
                        <a:rPr b="0" lang="en-US" sz="2200" spc="-1" strike="noStrike">
                          <a:solidFill>
                            <a:srgbClr val="232d28"/>
                          </a:solidFill>
                          <a:latin typeface="Calibri"/>
                        </a:rPr>
                        <a:t>13.7</a:t>
                      </a:r>
                      <a:endParaRPr b="0" lang="ru-RU" sz="2200" spc="-1" strike="noStrike">
                        <a:solidFill>
                          <a:srgbClr val="000000"/>
                        </a:solidFill>
                        <a:latin typeface="Arial"/>
                      </a:endParaRPr>
                    </a:p>
                  </a:txBody>
                  <a:tcPr anchor="t" marL="232200" marR="2322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ffffff"/>
                    </a:solidFill>
                  </a:tcPr>
                </a:tc>
                <a:tc>
                  <a:txBody>
                    <a:bodyPr lIns="232200" rIns="232200" tIns="115920" bIns="115920" anchor="t">
                      <a:noAutofit/>
                    </a:bodyPr>
                    <a:p>
                      <a:pPr algn="ctr" defTabSz="1161360">
                        <a:lnSpc>
                          <a:spcPct val="100000"/>
                        </a:lnSpc>
                      </a:pPr>
                      <a:r>
                        <a:rPr b="0" lang="en-US" sz="2200" spc="-1" strike="noStrike">
                          <a:solidFill>
                            <a:srgbClr val="232d28"/>
                          </a:solidFill>
                          <a:latin typeface="Calibri"/>
                        </a:rPr>
                        <a:t>13.8</a:t>
                      </a:r>
                      <a:endParaRPr b="0" lang="ru-RU" sz="2200" spc="-1" strike="noStrike">
                        <a:solidFill>
                          <a:srgbClr val="000000"/>
                        </a:solidFill>
                        <a:latin typeface="Arial"/>
                      </a:endParaRPr>
                    </a:p>
                  </a:txBody>
                  <a:tcPr anchor="t" marL="232200" marR="2322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ffffff"/>
                    </a:solidFill>
                  </a:tcPr>
                </a:tc>
              </a:tr>
            </a:tbl>
          </a:graphicData>
        </a:graphic>
      </p:graphicFrame>
      <p:sp>
        <p:nvSpPr>
          <p:cNvPr id="87" name="Rounded Rectangle 30"/>
          <p:cNvSpPr/>
          <p:nvPr/>
        </p:nvSpPr>
        <p:spPr>
          <a:xfrm>
            <a:off x="22989600" y="11561400"/>
            <a:ext cx="7577640" cy="5656680"/>
          </a:xfrm>
          <a:prstGeom prst="roundRect">
            <a:avLst>
              <a:gd name="adj" fmla="val 16667"/>
            </a:avLst>
          </a:prstGeom>
          <a:solidFill>
            <a:srgbClr val="ffffff"/>
          </a:solidFill>
          <a:ln w="10160">
            <a:solidFill>
              <a:srgbClr val="bed3be"/>
            </a:solidFill>
            <a:round/>
          </a:ln>
          <a:effectLst>
            <a:outerShdw blurRad="39960" dir="5400000" dist="2304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457200">
              <a:lnSpc>
                <a:spcPct val="100000"/>
              </a:lnSpc>
            </a:pPr>
            <a:endParaRPr b="0" lang="en-US" sz="4570" spc="-1" strike="noStrike">
              <a:solidFill>
                <a:schemeClr val="lt1"/>
              </a:solidFill>
              <a:latin typeface="Calibri"/>
            </a:endParaRPr>
          </a:p>
        </p:txBody>
      </p:sp>
      <p:sp>
        <p:nvSpPr>
          <p:cNvPr id="88" name="Rectangle 31"/>
          <p:cNvSpPr/>
          <p:nvPr/>
        </p:nvSpPr>
        <p:spPr>
          <a:xfrm>
            <a:off x="22978800" y="11562120"/>
            <a:ext cx="7560720" cy="757800"/>
          </a:xfrm>
          <a:prstGeom prst="rect">
            <a:avLst/>
          </a:prstGeom>
          <a:solidFill>
            <a:srgbClr val="1f673a"/>
          </a:solidFill>
          <a:ln>
            <a:noFill/>
          </a:ln>
          <a:effectLst>
            <a:outerShdw blurRad="39960" dir="5400000" dist="2304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457200">
              <a:lnSpc>
                <a:spcPct val="100000"/>
              </a:lnSpc>
            </a:pPr>
            <a:endParaRPr b="0" lang="en-US" sz="4570" spc="-1" strike="noStrike">
              <a:solidFill>
                <a:schemeClr val="lt1"/>
              </a:solidFill>
              <a:latin typeface="Calibri"/>
            </a:endParaRPr>
          </a:p>
        </p:txBody>
      </p:sp>
      <p:sp>
        <p:nvSpPr>
          <p:cNvPr id="89" name="TextBox 32"/>
          <p:cNvSpPr/>
          <p:nvPr/>
        </p:nvSpPr>
        <p:spPr>
          <a:xfrm>
            <a:off x="23043600" y="11561400"/>
            <a:ext cx="2142720" cy="268200"/>
          </a:xfrm>
          <a:prstGeom prst="rect">
            <a:avLst/>
          </a:prstGeom>
          <a:noFill/>
          <a:ln w="0">
            <a:noFill/>
          </a:ln>
        </p:spPr>
        <p:style>
          <a:lnRef idx="0"/>
          <a:fillRef idx="0"/>
          <a:effectRef idx="0"/>
          <a:fontRef idx="minor"/>
        </p:style>
        <p:txBody>
          <a:bodyPr lIns="109800" rIns="109800" tIns="45000" bIns="45000" anchor="t">
            <a:noAutofit/>
          </a:bodyPr>
          <a:p>
            <a:pPr defTabSz="457200">
              <a:lnSpc>
                <a:spcPct val="100000"/>
              </a:lnSpc>
            </a:pPr>
            <a:r>
              <a:rPr b="1" lang="en-US" sz="4400" spc="-1" strike="noStrike">
                <a:solidFill>
                  <a:srgbClr val="ffffff"/>
                </a:solidFill>
                <a:latin typeface="Calibri"/>
              </a:rPr>
              <a:t>Legend</a:t>
            </a:r>
            <a:endParaRPr b="0" lang="ru-RU" sz="4400" spc="-1" strike="noStrike">
              <a:solidFill>
                <a:srgbClr val="000000"/>
              </a:solidFill>
              <a:latin typeface="Arial"/>
            </a:endParaRPr>
          </a:p>
        </p:txBody>
      </p:sp>
      <p:sp>
        <p:nvSpPr>
          <p:cNvPr id="90" name="TextBox 33"/>
          <p:cNvSpPr/>
          <p:nvPr/>
        </p:nvSpPr>
        <p:spPr>
          <a:xfrm>
            <a:off x="23224320" y="12510000"/>
            <a:ext cx="7360560" cy="4079520"/>
          </a:xfrm>
          <a:prstGeom prst="rect">
            <a:avLst/>
          </a:prstGeom>
          <a:noFill/>
          <a:ln w="0">
            <a:noFill/>
          </a:ln>
        </p:spPr>
        <p:style>
          <a:lnRef idx="0"/>
          <a:fillRef idx="0"/>
          <a:effectRef idx="0"/>
          <a:fontRef idx="minor"/>
        </p:style>
        <p:txBody>
          <a:bodyPr lIns="109800" rIns="109800" tIns="45000" bIns="45000" anchor="t">
            <a:noAutofit/>
          </a:bodyPr>
          <a:p>
            <a:r>
              <a:rPr b="0" lang="en-US" sz="2700" spc="-1" strike="noStrike">
                <a:solidFill>
                  <a:srgbClr val="232d28"/>
                </a:solidFill>
                <a:latin typeface="Calibri"/>
              </a:rPr>
              <a:t>1. No. of ears/plant</a:t>
            </a:r>
            <a:endParaRPr b="0" lang="ru-RU" sz="2700" spc="-1" strike="noStrike">
              <a:solidFill>
                <a:srgbClr val="000000"/>
              </a:solidFill>
              <a:latin typeface="Arial"/>
            </a:endParaRPr>
          </a:p>
          <a:p>
            <a:r>
              <a:rPr b="0" lang="en-US" sz="2700" spc="-1" strike="noStrike">
                <a:solidFill>
                  <a:srgbClr val="232d28"/>
                </a:solidFill>
                <a:latin typeface="Calibri"/>
              </a:rPr>
              <a:t>2. % of plants without ears (sterile plants)</a:t>
            </a:r>
            <a:endParaRPr b="0" lang="ru-RU" sz="2700" spc="-1" strike="noStrike">
              <a:solidFill>
                <a:srgbClr val="000000"/>
              </a:solidFill>
              <a:latin typeface="Arial"/>
            </a:endParaRPr>
          </a:p>
          <a:p>
            <a:r>
              <a:rPr b="0" lang="en-US" sz="2700" spc="-1" strike="noStrike">
                <a:solidFill>
                  <a:srgbClr val="232d28"/>
                </a:solidFill>
                <a:latin typeface="Calibri"/>
              </a:rPr>
              <a:t>3. Ear length (cm)</a:t>
            </a:r>
            <a:endParaRPr b="0" lang="ru-RU" sz="2700" spc="-1" strike="noStrike">
              <a:solidFill>
                <a:srgbClr val="000000"/>
              </a:solidFill>
              <a:latin typeface="Arial"/>
            </a:endParaRPr>
          </a:p>
          <a:p>
            <a:r>
              <a:rPr b="0" lang="en-US" sz="2700" spc="-1" strike="noStrike">
                <a:solidFill>
                  <a:srgbClr val="232d28"/>
                </a:solidFill>
                <a:latin typeface="Calibri"/>
              </a:rPr>
              <a:t>4. No. of kernel rows/ear</a:t>
            </a:r>
            <a:endParaRPr b="0" lang="ru-RU" sz="2700" spc="-1" strike="noStrike">
              <a:solidFill>
                <a:srgbClr val="000000"/>
              </a:solidFill>
              <a:latin typeface="Arial"/>
            </a:endParaRPr>
          </a:p>
          <a:p>
            <a:r>
              <a:rPr b="0" lang="en-US" sz="2700" spc="-1" strike="noStrike">
                <a:solidFill>
                  <a:srgbClr val="232d28"/>
                </a:solidFill>
                <a:latin typeface="Calibri"/>
              </a:rPr>
              <a:t>5. No. of kernels/row</a:t>
            </a:r>
            <a:endParaRPr b="0" lang="ru-RU" sz="2700" spc="-1" strike="noStrike">
              <a:solidFill>
                <a:srgbClr val="000000"/>
              </a:solidFill>
              <a:latin typeface="Arial"/>
            </a:endParaRPr>
          </a:p>
          <a:p>
            <a:r>
              <a:rPr b="0" lang="en-US" sz="2700" spc="-1" strike="noStrike">
                <a:solidFill>
                  <a:srgbClr val="232d28"/>
                </a:solidFill>
                <a:latin typeface="Calibri"/>
              </a:rPr>
              <a:t>6. No. of kernels/ear</a:t>
            </a:r>
            <a:endParaRPr b="0" lang="ru-RU" sz="2700" spc="-1" strike="noStrike">
              <a:solidFill>
                <a:srgbClr val="000000"/>
              </a:solidFill>
              <a:latin typeface="Arial"/>
            </a:endParaRPr>
          </a:p>
          <a:p>
            <a:r>
              <a:rPr b="0" lang="en-US" sz="2700" spc="-1" strike="noStrike">
                <a:solidFill>
                  <a:srgbClr val="232d28"/>
                </a:solidFill>
                <a:latin typeface="Calibri"/>
              </a:rPr>
              <a:t>7. Ear weight (g)</a:t>
            </a:r>
            <a:endParaRPr b="0" lang="ru-RU" sz="2700" spc="-1" strike="noStrike">
              <a:solidFill>
                <a:srgbClr val="000000"/>
              </a:solidFill>
              <a:latin typeface="Arial"/>
            </a:endParaRPr>
          </a:p>
          <a:p>
            <a:r>
              <a:rPr b="0" lang="en-US" sz="2700" spc="-1" strike="noStrike">
                <a:solidFill>
                  <a:srgbClr val="232d28"/>
                </a:solidFill>
                <a:latin typeface="Calibri"/>
              </a:rPr>
              <a:t>8. Kernel weight/ear (g)</a:t>
            </a:r>
            <a:endParaRPr b="0" lang="ru-RU" sz="2700" spc="-1" strike="noStrike">
              <a:solidFill>
                <a:srgbClr val="000000"/>
              </a:solidFill>
              <a:latin typeface="Arial"/>
            </a:endParaRPr>
          </a:p>
          <a:p>
            <a:r>
              <a:rPr b="0" lang="en-US" sz="2700" spc="-1" strike="noStrike">
                <a:solidFill>
                  <a:srgbClr val="232d28"/>
                </a:solidFill>
                <a:latin typeface="Calibri"/>
              </a:rPr>
              <a:t>9. Thousand-kernel weight (TKW) (g)</a:t>
            </a:r>
            <a:endParaRPr b="0" lang="ru-RU" sz="2700" spc="-1" strike="noStrike">
              <a:solidFill>
                <a:srgbClr val="000000"/>
              </a:solidFill>
              <a:latin typeface="Arial"/>
            </a:endParaRPr>
          </a:p>
          <a:p>
            <a:r>
              <a:rPr b="0" lang="en-US" sz="2700" spc="-1" strike="noStrike">
                <a:solidFill>
                  <a:srgbClr val="232d28"/>
                </a:solidFill>
                <a:latin typeface="Calibri"/>
              </a:rPr>
              <a:t>10. Grain yield (%)</a:t>
            </a:r>
            <a:endParaRPr b="0" lang="ru-RU" sz="2700" spc="-1" strike="noStrike">
              <a:solidFill>
                <a:srgbClr val="000000"/>
              </a:solidFill>
              <a:latin typeface="Arial"/>
            </a:endParaRPr>
          </a:p>
          <a:p>
            <a:pPr defTabSz="457200">
              <a:lnSpc>
                <a:spcPct val="100000"/>
              </a:lnSpc>
            </a:pPr>
            <a:r>
              <a:rPr b="0" lang="en-US" sz="2700" spc="-1" strike="noStrike">
                <a:solidFill>
                  <a:srgbClr val="232d28"/>
                </a:solidFill>
                <a:latin typeface="Calibri"/>
              </a:rPr>
              <a:t>11. Moisture content (MC%)</a:t>
            </a:r>
            <a:endParaRPr b="0" lang="ru-RU" sz="2700" spc="-1" strike="noStrike">
              <a:solidFill>
                <a:srgbClr val="000000"/>
              </a:solidFill>
              <a:latin typeface="Arial"/>
            </a:endParaRPr>
          </a:p>
        </p:txBody>
      </p:sp>
      <p:sp>
        <p:nvSpPr>
          <p:cNvPr id="91" name="Rounded Rectangle 34"/>
          <p:cNvSpPr/>
          <p:nvPr/>
        </p:nvSpPr>
        <p:spPr>
          <a:xfrm>
            <a:off x="412200" y="12510000"/>
            <a:ext cx="8566920" cy="4707360"/>
          </a:xfrm>
          <a:prstGeom prst="roundRect">
            <a:avLst>
              <a:gd name="adj" fmla="val 16667"/>
            </a:avLst>
          </a:prstGeom>
          <a:solidFill>
            <a:srgbClr val="ffffff"/>
          </a:solidFill>
          <a:ln w="10160">
            <a:solidFill>
              <a:srgbClr val="bed3be"/>
            </a:solidFill>
            <a:round/>
          </a:ln>
          <a:effectLst>
            <a:outerShdw blurRad="39960" dir="5400000" dist="2304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noAutofit/>
          </a:bodyPr>
          <a:p>
            <a:pPr algn="just" defTabSz="457200">
              <a:lnSpc>
                <a:spcPct val="100000"/>
              </a:lnSpc>
            </a:pPr>
            <a:endParaRPr b="0" lang="ru-RU" sz="3200" spc="-1" strike="noStrike">
              <a:solidFill>
                <a:srgbClr val="000000"/>
              </a:solidFill>
              <a:latin typeface="Arial"/>
            </a:endParaRPr>
          </a:p>
          <a:p>
            <a:pPr algn="just" defTabSz="457200">
              <a:lnSpc>
                <a:spcPct val="100000"/>
              </a:lnSpc>
            </a:pPr>
            <a:r>
              <a:rPr b="0" lang="en-US" sz="3200" spc="-1" strike="noStrike">
                <a:solidFill>
                  <a:schemeClr val="dk1"/>
                </a:solidFill>
                <a:latin typeface="Calibri"/>
              </a:rPr>
              <a:t>Autumn plowing provided favorable conditions for maize development and contributed to good yield component values. The results indicate that proper soil preparation can support better ear development, grain filling, and stable grain production. Autumn plowing can therefore be considered an important technological practice in maize cultivation.</a:t>
            </a:r>
            <a:endParaRPr b="0" lang="ru-RU" sz="3200" spc="-1" strike="noStrike">
              <a:solidFill>
                <a:srgbClr val="000000"/>
              </a:solidFill>
              <a:latin typeface="Arial"/>
            </a:endParaRPr>
          </a:p>
        </p:txBody>
      </p:sp>
      <p:sp>
        <p:nvSpPr>
          <p:cNvPr id="92" name="Rectangle 35"/>
          <p:cNvSpPr/>
          <p:nvPr/>
        </p:nvSpPr>
        <p:spPr>
          <a:xfrm>
            <a:off x="429120" y="12408480"/>
            <a:ext cx="8564040" cy="656280"/>
          </a:xfrm>
          <a:prstGeom prst="rect">
            <a:avLst/>
          </a:prstGeom>
          <a:solidFill>
            <a:srgbClr val="1f673a"/>
          </a:solidFill>
          <a:ln>
            <a:noFill/>
          </a:ln>
          <a:effectLst>
            <a:outerShdw blurRad="39960" dir="5400000" dist="2304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457200">
              <a:lnSpc>
                <a:spcPct val="100000"/>
              </a:lnSpc>
            </a:pPr>
            <a:endParaRPr b="0" lang="en-US" sz="4570" spc="-1" strike="noStrike">
              <a:solidFill>
                <a:schemeClr val="lt1"/>
              </a:solidFill>
              <a:latin typeface="Calibri"/>
            </a:endParaRPr>
          </a:p>
        </p:txBody>
      </p:sp>
      <p:sp>
        <p:nvSpPr>
          <p:cNvPr id="93" name="TextBox 36"/>
          <p:cNvSpPr/>
          <p:nvPr/>
        </p:nvSpPr>
        <p:spPr>
          <a:xfrm>
            <a:off x="412200" y="12405960"/>
            <a:ext cx="8092080" cy="789120"/>
          </a:xfrm>
          <a:prstGeom prst="rect">
            <a:avLst/>
          </a:prstGeom>
          <a:noFill/>
          <a:ln w="0">
            <a:noFill/>
          </a:ln>
        </p:spPr>
        <p:style>
          <a:lnRef idx="0"/>
          <a:fillRef idx="0"/>
          <a:effectRef idx="0"/>
          <a:fontRef idx="minor"/>
        </p:style>
        <p:txBody>
          <a:bodyPr lIns="109800" rIns="109800" tIns="45000" bIns="45000" anchor="t">
            <a:noAutofit/>
          </a:bodyPr>
          <a:p>
            <a:pPr defTabSz="457200">
              <a:lnSpc>
                <a:spcPct val="100000"/>
              </a:lnSpc>
            </a:pPr>
            <a:r>
              <a:rPr b="1" lang="en-US" sz="4400" spc="-1" strike="noStrike">
                <a:solidFill>
                  <a:srgbClr val="ffffff"/>
                </a:solidFill>
                <a:latin typeface="Calibri"/>
              </a:rPr>
              <a:t>Conclusions</a:t>
            </a:r>
            <a:endParaRPr b="0" lang="ru-RU" sz="4400" spc="-1" strike="noStrike">
              <a:solidFill>
                <a:srgbClr val="000000"/>
              </a:solidFill>
              <a:latin typeface="Arial"/>
            </a:endParaRPr>
          </a:p>
        </p:txBody>
      </p:sp>
      <p:sp>
        <p:nvSpPr>
          <p:cNvPr id="94" name="Rounded Rectangle 38"/>
          <p:cNvSpPr/>
          <p:nvPr/>
        </p:nvSpPr>
        <p:spPr>
          <a:xfrm>
            <a:off x="11728440" y="16246440"/>
            <a:ext cx="9066960" cy="971280"/>
          </a:xfrm>
          <a:prstGeom prst="roundRect">
            <a:avLst>
              <a:gd name="adj" fmla="val 16667"/>
            </a:avLst>
          </a:prstGeom>
          <a:solidFill>
            <a:srgbClr val="ffffff"/>
          </a:solidFill>
          <a:ln w="10160">
            <a:solidFill>
              <a:srgbClr val="bed3be"/>
            </a:solidFill>
            <a:round/>
          </a:ln>
          <a:effectLst>
            <a:outerShdw blurRad="39960" dir="5400000" dist="2304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457200">
              <a:lnSpc>
                <a:spcPct val="100000"/>
              </a:lnSpc>
            </a:pPr>
            <a:endParaRPr b="0" lang="en-US" sz="4570" spc="-1" strike="noStrike">
              <a:solidFill>
                <a:schemeClr val="lt1"/>
              </a:solidFill>
              <a:latin typeface="Calibri"/>
            </a:endParaRPr>
          </a:p>
        </p:txBody>
      </p:sp>
      <p:sp>
        <p:nvSpPr>
          <p:cNvPr id="95" name="Rectangle 39"/>
          <p:cNvSpPr/>
          <p:nvPr/>
        </p:nvSpPr>
        <p:spPr>
          <a:xfrm>
            <a:off x="11728440" y="15817680"/>
            <a:ext cx="9066960" cy="632880"/>
          </a:xfrm>
          <a:prstGeom prst="rect">
            <a:avLst/>
          </a:prstGeom>
          <a:solidFill>
            <a:srgbClr val="1f673a"/>
          </a:solidFill>
          <a:ln>
            <a:noFill/>
          </a:ln>
          <a:effectLst>
            <a:outerShdw blurRad="39960" dir="5400000" dist="2304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457200">
              <a:lnSpc>
                <a:spcPct val="100000"/>
              </a:lnSpc>
            </a:pPr>
            <a:endParaRPr b="0" lang="en-US" sz="4570" spc="-1" strike="noStrike">
              <a:solidFill>
                <a:schemeClr val="lt1"/>
              </a:solidFill>
              <a:latin typeface="Calibri"/>
            </a:endParaRPr>
          </a:p>
        </p:txBody>
      </p:sp>
      <p:sp>
        <p:nvSpPr>
          <p:cNvPr id="96" name="TextBox 40"/>
          <p:cNvSpPr/>
          <p:nvPr/>
        </p:nvSpPr>
        <p:spPr>
          <a:xfrm>
            <a:off x="11728440" y="15817680"/>
            <a:ext cx="7184160" cy="486720"/>
          </a:xfrm>
          <a:prstGeom prst="rect">
            <a:avLst/>
          </a:prstGeom>
          <a:noFill/>
          <a:ln w="0">
            <a:noFill/>
          </a:ln>
        </p:spPr>
        <p:style>
          <a:lnRef idx="0"/>
          <a:fillRef idx="0"/>
          <a:effectRef idx="0"/>
          <a:fontRef idx="minor"/>
        </p:style>
        <p:txBody>
          <a:bodyPr lIns="109800" rIns="109800" tIns="45000" bIns="45000" anchor="t">
            <a:noAutofit/>
          </a:bodyPr>
          <a:p>
            <a:pPr defTabSz="457200">
              <a:lnSpc>
                <a:spcPct val="100000"/>
              </a:lnSpc>
            </a:pPr>
            <a:r>
              <a:rPr b="1" lang="en-US" sz="3300" spc="-1" strike="noStrike">
                <a:solidFill>
                  <a:srgbClr val="ffffff"/>
                </a:solidFill>
                <a:latin typeface="Aptos"/>
              </a:rPr>
              <a:t>Keywords</a:t>
            </a:r>
            <a:endParaRPr b="0" lang="ru-RU" sz="3300" spc="-1" strike="noStrike">
              <a:solidFill>
                <a:srgbClr val="000000"/>
              </a:solidFill>
              <a:latin typeface="Arial"/>
            </a:endParaRPr>
          </a:p>
        </p:txBody>
      </p:sp>
      <p:sp>
        <p:nvSpPr>
          <p:cNvPr id="97" name="TextBox 41"/>
          <p:cNvSpPr/>
          <p:nvPr/>
        </p:nvSpPr>
        <p:spPr>
          <a:xfrm>
            <a:off x="11694960" y="16450920"/>
            <a:ext cx="8412120" cy="477720"/>
          </a:xfrm>
          <a:prstGeom prst="rect">
            <a:avLst/>
          </a:prstGeom>
          <a:noFill/>
          <a:ln w="0">
            <a:noFill/>
          </a:ln>
        </p:spPr>
        <p:style>
          <a:lnRef idx="0"/>
          <a:fillRef idx="0"/>
          <a:effectRef idx="0"/>
          <a:fontRef idx="minor"/>
        </p:style>
        <p:txBody>
          <a:bodyPr lIns="109800" rIns="109800" tIns="45000" bIns="45000" anchor="t">
            <a:noAutofit/>
          </a:bodyPr>
          <a:p>
            <a:pPr algn="just" defTabSz="457200">
              <a:lnSpc>
                <a:spcPct val="100000"/>
              </a:lnSpc>
            </a:pPr>
            <a:r>
              <a:rPr b="0" lang="en-US" sz="3200" spc="-1" strike="noStrike">
                <a:solidFill>
                  <a:schemeClr val="dk1"/>
                </a:solidFill>
                <a:latin typeface="Calibri"/>
              </a:rPr>
              <a:t>maize, autumn plowing, yield, yield components</a:t>
            </a:r>
            <a:endParaRPr b="0" lang="ru-RU" sz="3200" spc="-1" strike="noStrike">
              <a:solidFill>
                <a:srgbClr val="000000"/>
              </a:solidFill>
              <a:latin typeface="Arial"/>
            </a:endParaRPr>
          </a:p>
        </p:txBody>
      </p:sp>
      <p:sp>
        <p:nvSpPr>
          <p:cNvPr id="98" name="Rounded Rectangle 44"/>
          <p:cNvSpPr/>
          <p:nvPr/>
        </p:nvSpPr>
        <p:spPr>
          <a:xfrm>
            <a:off x="15741720" y="3493800"/>
            <a:ext cx="6663960" cy="4482000"/>
          </a:xfrm>
          <a:prstGeom prst="roundRect">
            <a:avLst>
              <a:gd name="adj" fmla="val 16667"/>
            </a:avLst>
          </a:prstGeom>
          <a:blipFill rotWithShape="0">
            <a:blip r:embed="rId2"/>
            <a:srcRect/>
            <a:stretch/>
          </a:blipFill>
          <a:ln>
            <a:solidFill>
              <a:srgbClr val="9bbb59">
                <a:lumMod val="50000"/>
              </a:srgbClr>
            </a:solidFill>
            <a:round/>
          </a:ln>
        </p:spPr>
        <p:style>
          <a:lnRef idx="2">
            <a:schemeClr val="accent1">
              <a:lumMod val="75000"/>
            </a:schemeClr>
          </a:lnRef>
          <a:fillRef idx="1">
            <a:schemeClr val="accent1"/>
          </a:fillRef>
          <a:effectRef idx="0"/>
          <a:fontRef idx="minor"/>
        </p:style>
        <p:txBody>
          <a:bodyPr lIns="90000" rIns="90000" tIns="45000" bIns="45000" anchor="ctr">
            <a:noAutofit/>
          </a:bodyPr>
          <a:p>
            <a:pPr algn="ctr" defTabSz="457200">
              <a:lnSpc>
                <a:spcPct val="100000"/>
              </a:lnSpc>
            </a:pPr>
            <a:endParaRPr b="0" lang="en-US" sz="1810" spc="-1" strike="noStrike">
              <a:solidFill>
                <a:schemeClr val="lt1"/>
              </a:solidFill>
              <a:latin typeface="Calibri"/>
            </a:endParaRPr>
          </a:p>
        </p:txBody>
      </p:sp>
      <p:pic>
        <p:nvPicPr>
          <p:cNvPr id="99" name="Picture 46" descr=""/>
          <p:cNvPicPr/>
          <p:nvPr/>
        </p:nvPicPr>
        <p:blipFill>
          <a:blip r:embed="rId3"/>
          <a:stretch/>
        </p:blipFill>
        <p:spPr>
          <a:xfrm>
            <a:off x="752400" y="200520"/>
            <a:ext cx="2805120" cy="2679480"/>
          </a:xfrm>
          <a:prstGeom prst="rect">
            <a:avLst/>
          </a:prstGeom>
          <a:ln w="0">
            <a:noFill/>
          </a:ln>
        </p:spPr>
      </p:pic>
    </p:spTree>
  </p:cSld>
  <mc:AlternateContent>
    <mc:Choice Requires="p14">
      <p:transition spd="slow" p14:dur="2000"/>
    </mc:Choice>
    <mc:Fallback>
      <p:transition spd="slow"/>
    </mc:Fallback>
  </mc:AlternateContent>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pitchFamily="0" charset="1"/>
        <a:ea typeface=""/>
        <a:cs typeface=""/>
      </a:majorFont>
      <a:minorFont>
        <a:latin typeface="Calibri" pitchFamily="0" charset="1"/>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tint val="100000"/>
                <a:shade val="100000"/>
              </a:schemeClr>
            </a:gs>
            <a:gs pos="100000">
              <a:schemeClr val="phClr">
                <a:tint val="50000"/>
                <a:shade val="100000"/>
              </a:schemeClr>
            </a:gs>
          </a:gsLst>
          <a:lin ang="16200000" scaled="0"/>
          <a:tileRect l="0" t="0" r="0" b="0"/>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pitchFamily="0" charset="1"/>
        <a:ea typeface=""/>
        <a:cs typeface=""/>
      </a:majorFont>
      <a:minorFont>
        <a:latin typeface="Calibri" pitchFamily="0" charset="1"/>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tint val="100000"/>
                <a:shade val="100000"/>
              </a:schemeClr>
            </a:gs>
            <a:gs pos="100000">
              <a:schemeClr val="phClr">
                <a:tint val="50000"/>
                <a:shade val="100000"/>
              </a:schemeClr>
            </a:gs>
          </a:gsLst>
          <a:lin ang="16200000" scaled="0"/>
          <a:tileRect l="0" t="0" r="0" b="0"/>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pitchFamily="0" charset="1"/>
        <a:ea typeface=""/>
        <a:cs typeface=""/>
      </a:majorFont>
      <a:minorFont>
        <a:latin typeface="Calibri" pitchFamily="0" charset="1"/>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tint val="100000"/>
                <a:shade val="100000"/>
              </a:schemeClr>
            </a:gs>
            <a:gs pos="100000">
              <a:schemeClr val="phClr">
                <a:tint val="50000"/>
                <a:shade val="100000"/>
              </a:schemeClr>
            </a:gs>
          </a:gsLst>
          <a:lin ang="16200000" scaled="0"/>
          <a:tileRect l="0" t="0" r="0" b="0"/>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4.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pitchFamily="0" charset="1"/>
        <a:ea typeface=""/>
        <a:cs typeface=""/>
      </a:majorFont>
      <a:minorFont>
        <a:latin typeface="Calibri" pitchFamily="0" charset="1"/>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tint val="100000"/>
                <a:shade val="100000"/>
              </a:schemeClr>
            </a:gs>
            <a:gs pos="100000">
              <a:schemeClr val="phClr">
                <a:tint val="50000"/>
                <a:shade val="100000"/>
              </a:schemeClr>
            </a:gs>
          </a:gsLst>
          <a:lin ang="16200000" scaled="0"/>
          <a:tileRect l="0" t="0" r="0" b="0"/>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5.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pitchFamily="0" charset="1"/>
        <a:ea typeface=""/>
        <a:cs typeface=""/>
      </a:majorFont>
      <a:minorFont>
        <a:latin typeface="Calibri" pitchFamily="0" charset="1"/>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tint val="100000"/>
                <a:shade val="100000"/>
              </a:schemeClr>
            </a:gs>
            <a:gs pos="100000">
              <a:schemeClr val="phClr">
                <a:tint val="50000"/>
                <a:shade val="100000"/>
              </a:schemeClr>
            </a:gs>
          </a:gsLst>
          <a:lin ang="16200000" scaled="0"/>
          <a:tileRect l="0" t="0" r="0" b="0"/>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6.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pitchFamily="0" charset="1"/>
        <a:ea typeface=""/>
        <a:cs typeface=""/>
      </a:majorFont>
      <a:minorFont>
        <a:latin typeface="Calibri" pitchFamily="0" charset="1"/>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tint val="100000"/>
                <a:shade val="100000"/>
              </a:schemeClr>
            </a:gs>
            <a:gs pos="100000">
              <a:schemeClr val="phClr">
                <a:tint val="50000"/>
                <a:shade val="100000"/>
              </a:schemeClr>
            </a:gs>
          </a:gsLst>
          <a:lin ang="16200000" scaled="0"/>
          <a:tileRect l="0" t="0" r="0" b="0"/>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7.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pitchFamily="0" charset="1"/>
        <a:ea typeface=""/>
        <a:cs typeface=""/>
      </a:majorFont>
      <a:minorFont>
        <a:latin typeface="Calibri" pitchFamily="0" charset="1"/>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tint val="100000"/>
                <a:shade val="100000"/>
              </a:schemeClr>
            </a:gs>
            <a:gs pos="100000">
              <a:schemeClr val="phClr">
                <a:tint val="50000"/>
                <a:shade val="100000"/>
              </a:schemeClr>
            </a:gs>
          </a:gsLst>
          <a:lin ang="16200000" scaled="0"/>
          <a:tileRect l="0" t="0" r="0" b="0"/>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8.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pitchFamily="0" charset="1"/>
        <a:ea typeface=""/>
        <a:cs typeface=""/>
      </a:majorFont>
      <a:minorFont>
        <a:latin typeface="Calibri" pitchFamily="0" charset="1"/>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tint val="100000"/>
                <a:shade val="100000"/>
              </a:schemeClr>
            </a:gs>
            <a:gs pos="100000">
              <a:schemeClr val="phClr">
                <a:tint val="50000"/>
                <a:shade val="100000"/>
              </a:schemeClr>
            </a:gs>
          </a:gsLst>
          <a:lin ang="16200000" scaled="0"/>
          <a:tileRect l="0" t="0" r="0" b="0"/>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9.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pitchFamily="0" charset="1"/>
        <a:ea typeface=""/>
        <a:cs typeface=""/>
      </a:majorFont>
      <a:minorFont>
        <a:latin typeface="Calibri" pitchFamily="0" charset="1"/>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tint val="100000"/>
                <a:shade val="100000"/>
              </a:schemeClr>
            </a:gs>
            <a:gs pos="100000">
              <a:schemeClr val="phClr">
                <a:tint val="50000"/>
                <a:shade val="100000"/>
              </a:schemeClr>
            </a:gs>
          </a:gsLst>
          <a:lin ang="16200000" scaled="0"/>
          <a:tileRect l="0" t="0" r="0" b="0"/>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10.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pitchFamily="0" charset="1"/>
        <a:ea typeface=""/>
        <a:cs typeface=""/>
      </a:majorFont>
      <a:minorFont>
        <a:latin typeface="Calibri" pitchFamily="0" charset="1"/>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tint val="100000"/>
                <a:shade val="100000"/>
              </a:schemeClr>
            </a:gs>
            <a:gs pos="100000">
              <a:schemeClr val="phClr">
                <a:tint val="50000"/>
                <a:shade val="100000"/>
              </a:schemeClr>
            </a:gs>
          </a:gsLst>
          <a:lin ang="16200000" scaled="0"/>
          <a:tileRect l="0" t="0" r="0" b="0"/>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1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pitchFamily="0" charset="1"/>
        <a:ea typeface=""/>
        <a:cs typeface=""/>
      </a:majorFont>
      <a:minorFont>
        <a:latin typeface="Calibri" pitchFamily="0" charset="1"/>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tint val="100000"/>
                <a:shade val="100000"/>
              </a:schemeClr>
            </a:gs>
            <a:gs pos="100000">
              <a:schemeClr val="phClr">
                <a:tint val="50000"/>
                <a:shade val="100000"/>
              </a:schemeClr>
            </a:gs>
          </a:gsLst>
          <a:lin ang="16200000" scaled="0"/>
          <a:tileRect l="0" t="0" r="0" b="0"/>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0</TotalTime>
  <Application>LibreOffice/24.2.7.2$Linux_X86_64 LibreOffice_project/420$Build-2</Application>
  <AppVersion>15.0000</AppVersion>
  <Words>2263</Words>
  <Paragraphs>153</Paragraphs>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2013-01-27T09:14:00Z</dcterms:created>
  <dc:creator/>
  <dc:description>generated using python-pptx</dc:description>
  <dc:language>ru-RU</dc:language>
  <cp:lastModifiedBy/>
  <dcterms:modified xsi:type="dcterms:W3CDTF">2026-09-18T10:23:47Z</dcterms:modified>
  <cp:revision>3</cp:revision>
  <dc:subject/>
  <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05D69096075E4AE0A58173F5363057B7_12</vt:lpwstr>
  </property>
  <property fmtid="{D5CDD505-2E9C-101B-9397-08002B2CF9AE}" pid="3" name="KSOProductBuildVer">
    <vt:lpwstr>1033-12.1.0.28485</vt:lpwstr>
  </property>
  <property fmtid="{D5CDD505-2E9C-101B-9397-08002B2CF9AE}" pid="4" name="PresentationFormat">
    <vt:lpwstr>On-screen Show (4:3)</vt:lpwstr>
  </property>
  <property fmtid="{D5CDD505-2E9C-101B-9397-08002B2CF9AE}" pid="5" name="Slides">
    <vt:i4>1</vt:i4>
  </property>
</Properties>
</file>