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Lst>
  <p:sldSz cx="12192000" cy="6858000"/>
  <p:notesSz cx="6858000" cy="9144000"/>
  <p:defaultTextStyle>
    <a:defPPr>
      <a:defRPr lang="en-GB"/>
    </a:defPPr>
    <a:lvl1pPr marL="0" lvl="0" indent="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b="0" i="0" u="none" kern="1200" baseline="0">
        <a:solidFill>
          <a:schemeClr val="bg1"/>
        </a:solidFill>
        <a:latin typeface="Arial" panose="020B0604020202020204" pitchFamily="34" charset="0"/>
        <a:ea typeface="+mn-ea"/>
        <a:cs typeface="+mn-cs"/>
      </a:defRPr>
    </a:lvl1pPr>
    <a:lvl2pPr marL="742950" lvl="1" indent="-28575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sz="1800" b="0" i="0" u="none" kern="1200" baseline="0">
        <a:solidFill>
          <a:srgbClr val="000000"/>
        </a:solidFill>
        <a:latin typeface="Arial" panose="020B0604020202020204" pitchFamily="34" charset="0"/>
        <a:ea typeface="+mn-ea"/>
        <a:cs typeface="+mn-cs"/>
      </a:defRPr>
    </a:lvl2pPr>
    <a:lvl3pPr marL="1143000" lvl="2" indent="-22860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sz="1800" b="0" i="0" u="none" kern="1200" baseline="0">
        <a:solidFill>
          <a:srgbClr val="000000"/>
        </a:solidFill>
        <a:latin typeface="Arial" panose="020B0604020202020204" pitchFamily="34" charset="0"/>
        <a:ea typeface="+mn-ea"/>
        <a:cs typeface="+mn-cs"/>
      </a:defRPr>
    </a:lvl3pPr>
    <a:lvl4pPr marL="1600200" lvl="3" indent="-22860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sz="1800" b="0" i="0" u="none" kern="1200" baseline="0">
        <a:solidFill>
          <a:srgbClr val="000000"/>
        </a:solidFill>
        <a:latin typeface="Arial" panose="020B0604020202020204" pitchFamily="34" charset="0"/>
        <a:ea typeface="+mn-ea"/>
        <a:cs typeface="+mn-cs"/>
      </a:defRPr>
    </a:lvl4pPr>
    <a:lvl5pPr marL="2057400" lvl="4" indent="-22860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sz="1800" b="0" i="0" u="none" kern="1200" baseline="0">
        <a:solidFill>
          <a:srgbClr val="000000"/>
        </a:solidFill>
        <a:latin typeface="Arial" panose="020B0604020202020204" pitchFamily="34" charset="0"/>
        <a:ea typeface="+mn-ea"/>
        <a:cs typeface="+mn-cs"/>
      </a:defRPr>
    </a:lvl5pPr>
    <a:lvl6pPr marL="2286000" lvl="5" indent="-22860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sz="1800" b="0" i="0" u="none" kern="1200" baseline="0">
        <a:solidFill>
          <a:srgbClr val="000000"/>
        </a:solidFill>
        <a:latin typeface="Arial" panose="020B0604020202020204" pitchFamily="34" charset="0"/>
        <a:ea typeface="+mn-ea"/>
        <a:cs typeface="+mn-cs"/>
      </a:defRPr>
    </a:lvl6pPr>
    <a:lvl7pPr marL="2743200" lvl="6" indent="-22860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sz="1800" b="0" i="0" u="none" kern="1200" baseline="0">
        <a:solidFill>
          <a:srgbClr val="000000"/>
        </a:solidFill>
        <a:latin typeface="Arial" panose="020B0604020202020204" pitchFamily="34" charset="0"/>
        <a:ea typeface="+mn-ea"/>
        <a:cs typeface="+mn-cs"/>
      </a:defRPr>
    </a:lvl7pPr>
    <a:lvl8pPr marL="3200400" lvl="7" indent="-22860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sz="1800" b="0" i="0" u="none" kern="1200" baseline="0">
        <a:solidFill>
          <a:srgbClr val="000000"/>
        </a:solidFill>
        <a:latin typeface="Arial" panose="020B0604020202020204" pitchFamily="34" charset="0"/>
        <a:ea typeface="+mn-ea"/>
        <a:cs typeface="+mn-cs"/>
      </a:defRPr>
    </a:lvl8pPr>
    <a:lvl9pPr marL="3657600" lvl="8" indent="-228600" algn="l" defTabSz="449580" rtl="0" eaLnBrk="1" fontAlgn="base" latinLnBrk="0" hangingPunct="1">
      <a:lnSpc>
        <a:spcPct val="94000"/>
      </a:lnSpc>
      <a:spcBef>
        <a:spcPct val="0"/>
      </a:spcBef>
      <a:spcAft>
        <a:spcPct val="0"/>
      </a:spcAft>
      <a:buSzPct val="100000"/>
      <a:buFont typeface="Times New Roman" panose="02020603050405020304" pitchFamily="16" charset="0"/>
      <a:buNone/>
      <a:defRPr sz="1800" b="0" i="0" u="none" kern="1200" baseline="0">
        <a:solidFill>
          <a:srgbClr val="000000"/>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933" userDrawn="1">
          <p15:clr>
            <a:srgbClr val="A4A3A4"/>
          </p15:clr>
        </p15:guide>
        <p15:guide id="2" pos="34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85" d="100"/>
          <a:sy n="85" d="100"/>
        </p:scale>
        <p:origin x="-780" y="-84"/>
      </p:cViewPr>
      <p:guideLst>
        <p:guide orient="horz" pos="1933"/>
        <p:guide pos="3432"/>
      </p:guideLst>
    </p:cSldViewPr>
  </p:slideViewPr>
  <p:outlineViewPr>
    <p:cViewPr varScale="1">
      <p:scale>
        <a:sx n="170" d="200"/>
        <a:sy n="170" d="200"/>
      </p:scale>
      <p:origin x="-780" y="-84"/>
    </p:cViewPr>
  </p:outlineViewPr>
  <p:gridSpacing cx="45004" cy="45004"/>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050" name="Скругленный прямоугольник 2048"/>
          <p:cNvSpPr/>
          <p:nvPr/>
        </p:nvSpPr>
        <p:spPr>
          <a:xfrm>
            <a:off x="0" y="0"/>
            <a:ext cx="7559675" cy="10691813"/>
          </a:xfrm>
          <a:prstGeom prst="roundRect">
            <a:avLst>
              <a:gd name="adj" fmla="val 19"/>
            </a:avLst>
          </a:prstGeom>
          <a:solidFill>
            <a:srgbClr val="FFFFFF"/>
          </a:solidFill>
          <a:ln w="9360">
            <a:noFill/>
          </a:ln>
        </p:spPr>
        <p:txBody>
          <a:bodyPr anchor="t" anchorCtr="0"/>
          <a:p>
            <a:pPr lvl="0"/>
            <a:endParaRPr lang="ru-RU" altLang="en-US"/>
          </a:p>
        </p:txBody>
      </p:sp>
      <p:sp>
        <p:nvSpPr>
          <p:cNvPr id="2051" name="Скругленный прямоугольник 2049"/>
          <p:cNvSpPr/>
          <p:nvPr/>
        </p:nvSpPr>
        <p:spPr>
          <a:xfrm>
            <a:off x="0" y="0"/>
            <a:ext cx="7559675" cy="10691813"/>
          </a:xfrm>
          <a:prstGeom prst="roundRect">
            <a:avLst>
              <a:gd name="adj" fmla="val 19"/>
            </a:avLst>
          </a:prstGeom>
          <a:solidFill>
            <a:srgbClr val="FFFFFF"/>
          </a:solidFill>
          <a:ln w="9525">
            <a:noFill/>
          </a:ln>
        </p:spPr>
        <p:txBody>
          <a:bodyPr anchor="t" anchorCtr="0"/>
          <a:p>
            <a:pPr lvl="0"/>
            <a:endParaRPr lang="ru-RU" altLang="en-US"/>
          </a:p>
        </p:txBody>
      </p:sp>
      <p:sp>
        <p:nvSpPr>
          <p:cNvPr id="2052" name="Замещающий образ слайда 2050"/>
          <p:cNvSpPr>
            <a:spLocks noGrp="1"/>
          </p:cNvSpPr>
          <p:nvPr>
            <p:ph type="sldImg"/>
          </p:nvPr>
        </p:nvSpPr>
        <p:spPr>
          <a:xfrm>
            <a:off x="217488" y="812800"/>
            <a:ext cx="7118350" cy="4003675"/>
          </a:xfrm>
          <a:prstGeom prst="rect">
            <a:avLst/>
          </a:prstGeom>
          <a:noFill/>
          <a:ln w="9525">
            <a:noFill/>
          </a:ln>
        </p:spPr>
      </p:sp>
      <p:sp>
        <p:nvSpPr>
          <p:cNvPr id="2053" name="Замещающий текст 2051"/>
          <p:cNvSpPr>
            <a:spLocks noGrp="1"/>
          </p:cNvSpPr>
          <p:nvPr>
            <p:ph type="body"/>
          </p:nvPr>
        </p:nvSpPr>
        <p:spPr>
          <a:xfrm>
            <a:off x="755650" y="5078413"/>
            <a:ext cx="6043613" cy="4806950"/>
          </a:xfrm>
          <a:prstGeom prst="rect">
            <a:avLst/>
          </a:prstGeom>
          <a:noFill/>
          <a:ln w="9525">
            <a:noFill/>
          </a:ln>
        </p:spPr>
        <p:txBody>
          <a:bodyPr wrap="square" lIns="0" tIns="0" rIns="0" bIns="0" anchor="t" anchorCtr="0"/>
          <a:p>
            <a:pPr lvl="0"/>
            <a:endParaRPr lang="en-GB" altLang="ru-RU"/>
          </a:p>
        </p:txBody>
      </p:sp>
      <p:sp>
        <p:nvSpPr>
          <p:cNvPr id="2" name="Замещающий верхний колонтитул 2052"/>
          <p:cNvSpPr>
            <a:spLocks noGrp="1"/>
          </p:cNvSpPr>
          <p:nvPr>
            <p:ph type="hdr"/>
          </p:nvPr>
        </p:nvSpPr>
        <p:spPr>
          <a:xfrm>
            <a:off x="0" y="0"/>
            <a:ext cx="3275013" cy="530225"/>
          </a:xfrm>
          <a:prstGeom prst="rect">
            <a:avLst/>
          </a:prstGeom>
          <a:noFill/>
          <a:ln w="9525">
            <a:noFill/>
          </a:ln>
        </p:spPr>
        <p:txBody>
          <a:bodyPr wrap="square" lIns="0" tIns="0" rIns="0" bIns="0" anchor="t" anchorCtr="0"/>
          <a:p>
            <a:pPr lvl="0" defTabSz="449580" eaLnBrk="1" fontAlgn="base">
              <a:lnSpc>
                <a:spcPct val="93000"/>
              </a:lnSpc>
              <a:buClrTx/>
              <a:buSzPct val="100000"/>
              <a:buFontTx/>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z="1400" strike="noStrike" noProof="1" dirty="0" err="1">
              <a:solidFill>
                <a:srgbClr val="000000"/>
              </a:solidFill>
              <a:latin typeface="Times New Roman" panose="02020603050405020304" pitchFamily="16" charset="0"/>
              <a:ea typeface="DejaVu Sans" panose="020B0603030804020204" charset="0"/>
              <a:cs typeface="DejaVu Sans" panose="020B0603030804020204" charset="0"/>
            </a:endParaRPr>
          </a:p>
        </p:txBody>
      </p:sp>
      <p:sp>
        <p:nvSpPr>
          <p:cNvPr id="2054" name="Замещающая дата 2053"/>
          <p:cNvSpPr>
            <a:spLocks noGrp="1"/>
          </p:cNvSpPr>
          <p:nvPr>
            <p:ph type="dt"/>
          </p:nvPr>
        </p:nvSpPr>
        <p:spPr>
          <a:xfrm>
            <a:off x="4279900" y="0"/>
            <a:ext cx="3275013" cy="530225"/>
          </a:xfrm>
          <a:prstGeom prst="rect">
            <a:avLst/>
          </a:prstGeom>
          <a:noFill/>
          <a:ln w="9525">
            <a:noFill/>
          </a:ln>
        </p:spPr>
        <p:txBody>
          <a:bodyPr wrap="square" lIns="0" tIns="0" rIns="0" bIns="0" anchor="t" anchorCtr="0"/>
          <a:p>
            <a:pPr lvl="0" algn="r" defTabSz="449580" eaLnBrk="1" fontAlgn="base">
              <a:lnSpc>
                <a:spcPct val="93000"/>
              </a:lnSpc>
              <a:buClrTx/>
              <a:buSzPct val="100000"/>
              <a:buFontTx/>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z="1400" strike="noStrike" noProof="1" dirty="0" err="1">
              <a:solidFill>
                <a:srgbClr val="000000"/>
              </a:solidFill>
              <a:latin typeface="Times New Roman" panose="02020603050405020304" pitchFamily="16" charset="0"/>
              <a:ea typeface="DejaVu Sans" panose="020B0603030804020204" charset="0"/>
              <a:cs typeface="DejaVu Sans" panose="020B0603030804020204" charset="0"/>
            </a:endParaRPr>
          </a:p>
        </p:txBody>
      </p:sp>
      <p:sp>
        <p:nvSpPr>
          <p:cNvPr id="2055" name="Замещающий нижний колонтитул 2054"/>
          <p:cNvSpPr>
            <a:spLocks noGrp="1"/>
          </p:cNvSpPr>
          <p:nvPr>
            <p:ph type="ftr"/>
          </p:nvPr>
        </p:nvSpPr>
        <p:spPr>
          <a:xfrm>
            <a:off x="0" y="10156825"/>
            <a:ext cx="3275013" cy="530225"/>
          </a:xfrm>
          <a:prstGeom prst="rect">
            <a:avLst/>
          </a:prstGeom>
          <a:noFill/>
          <a:ln w="9525">
            <a:noFill/>
          </a:ln>
        </p:spPr>
        <p:txBody>
          <a:bodyPr wrap="square" lIns="0" tIns="0" rIns="0" bIns="0" anchor="b" anchorCtr="0"/>
          <a:p>
            <a:pPr lvl="0" defTabSz="449580" eaLnBrk="1" fontAlgn="base">
              <a:lnSpc>
                <a:spcPct val="93000"/>
              </a:lnSpc>
              <a:buClrTx/>
              <a:buSzPct val="100000"/>
              <a:buFontTx/>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z="1400" strike="noStrike" noProof="1" dirty="0" err="1">
              <a:solidFill>
                <a:srgbClr val="000000"/>
              </a:solidFill>
              <a:latin typeface="Times New Roman" panose="02020603050405020304" pitchFamily="16" charset="0"/>
              <a:ea typeface="DejaVu Sans" panose="020B0603030804020204" charset="0"/>
              <a:cs typeface="DejaVu Sans" panose="020B0603030804020204" charset="0"/>
            </a:endParaRPr>
          </a:p>
        </p:txBody>
      </p:sp>
      <p:sp>
        <p:nvSpPr>
          <p:cNvPr id="2056" name="Замещающий номер слайда 2055"/>
          <p:cNvSpPr>
            <a:spLocks noGrp="1"/>
          </p:cNvSpPr>
          <p:nvPr>
            <p:ph type="sldNum"/>
          </p:nvPr>
        </p:nvSpPr>
        <p:spPr>
          <a:xfrm>
            <a:off x="4279900" y="10156825"/>
            <a:ext cx="3275013" cy="530225"/>
          </a:xfrm>
          <a:prstGeom prst="rect">
            <a:avLst/>
          </a:prstGeom>
          <a:noFill/>
          <a:ln w="9525">
            <a:noFill/>
          </a:ln>
        </p:spPr>
        <p:txBody>
          <a:bodyPr wrap="square" lIns="0" tIns="0" rIns="0" bIns="0" anchor="b" anchorCtr="0"/>
          <a:p>
            <a:pPr lvl="0" algn="r" defTabSz="449580" eaLnBrk="1" fontAlgn="base">
              <a:lnSpc>
                <a:spcPct val="93000"/>
              </a:lnSpc>
              <a:buClrTx/>
              <a:buSzPct val="100000"/>
              <a:buFontTx/>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z="1400" strike="noStrike" noProof="1" dirty="0" err="1">
                <a:solidFill>
                  <a:srgbClr val="000000"/>
                </a:solidFill>
                <a:latin typeface="Times New Roman" panose="02020603050405020304" pitchFamily="16" charset="0"/>
                <a:ea typeface="+mn-ea"/>
                <a:cs typeface="DejaVu Sans" panose="020B0603030804020204" charset="0"/>
              </a:rPr>
            </a:fld>
            <a:endParaRPr lang="ru-RU" altLang="x-none" sz="1400" strike="noStrike" noProof="1" dirty="0" err="1">
              <a:solidFill>
                <a:srgbClr val="000000"/>
              </a:solidFill>
              <a:latin typeface="Times New Roman" panose="02020603050405020304" pitchFamily="16" charset="0"/>
              <a:ea typeface="DejaVu Sans" panose="020B0603030804020204" charset="0"/>
              <a:cs typeface="DejaVu Sans" panose="020B0603030804020204" charset="0"/>
            </a:endParaRPr>
          </a:p>
        </p:txBody>
      </p:sp>
    </p:spTree>
  </p:cSld>
  <p:clrMap bg1="lt1" tx1="dk1" bg2="lt2" tx2="dk2" accent1="accent1" accent2="accent2" accent3="accent3" accent4="accent4" accent5="accent5" accent6="accent6" hlink="hlink" folHlink="folHlink"/>
  <p:hf sldNum="0" hdr="0" ftr="0" dt="0"/>
  <p:notesStyle>
    <a:lvl1pPr marL="0" lvl="0" indent="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1pPr>
    <a:lvl2pPr marL="742950" lvl="1" indent="-28575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2pPr>
    <a:lvl3pPr marL="1143000" lvl="2" indent="-22860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3pPr>
    <a:lvl4pPr marL="1600200" lvl="3" indent="-22860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4pPr>
    <a:lvl5pPr marL="2057400" lvl="4" indent="-22860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5pPr>
    <a:lvl6pPr marL="2286000" lvl="5" indent="-22860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6pPr>
    <a:lvl7pPr marL="2743200" lvl="6" indent="-22860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7pPr>
    <a:lvl8pPr marL="3200400" lvl="7" indent="-22860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8pPr>
    <a:lvl9pPr marL="3657600" lvl="8" indent="-22860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sz="1200" b="0" i="0" u="none" kern="1200" baseline="0">
        <a:solidFill>
          <a:srgbClr val="000000"/>
        </a:solidFill>
        <a:latin typeface="Times New Roman" panose="02020603050405020304" pitchFamily="16"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4098" name="Замещающий номер слайда 1"/>
          <p:cNvSpPr/>
          <p:nvPr>
            <p:ph type="sldNum" sz="quarter"/>
          </p:nvPr>
        </p:nvSpPr>
        <p:spPr>
          <a:xfrm>
            <a:off x="4279900" y="10156825"/>
            <a:ext cx="3275013" cy="530225"/>
          </a:xfrm>
          <a:prstGeom prst="rect">
            <a:avLst/>
          </a:prstGeom>
          <a:noFill/>
          <a:ln w="9525">
            <a:noFill/>
          </a:ln>
        </p:spPr>
        <p:txBody>
          <a:bodyPr wrap="square" lIns="0" tIns="0" rIns="0" bIns="0" anchor="b" anchorCtr="0"/>
          <a:p>
            <a:pPr lvl="0" algn="r" defTabSz="449580">
              <a:lnSpc>
                <a:spcPct val="93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z="1400" dirty="0" err="1">
                <a:solidFill>
                  <a:srgbClr val="000000"/>
                </a:solidFill>
                <a:latin typeface="Times New Roman" panose="02020603050405020304" pitchFamily="16" charset="0"/>
              </a:rPr>
            </a:fld>
            <a:endParaRPr lang="ru-RU" altLang="x-none" sz="1400" dirty="0" err="1">
              <a:solidFill>
                <a:srgbClr val="000000"/>
              </a:solidFill>
              <a:latin typeface="Times New Roman" panose="02020603050405020304" pitchFamily="16" charset="0"/>
              <a:ea typeface="DejaVu Sans" panose="020B0603030804020204" charset="0"/>
            </a:endParaRPr>
          </a:p>
        </p:txBody>
      </p:sp>
      <p:sp>
        <p:nvSpPr>
          <p:cNvPr id="4099" name="Замещающий образ слайда 4096"/>
          <p:cNvSpPr>
            <a:spLocks noGrp="1"/>
          </p:cNvSpPr>
          <p:nvPr>
            <p:ph type="sldImg"/>
          </p:nvPr>
        </p:nvSpPr>
        <p:spPr>
          <a:xfrm>
            <a:off x="215900" y="812800"/>
            <a:ext cx="7126288" cy="4008438"/>
          </a:xfrm>
          <a:solidFill>
            <a:srgbClr val="FFFFFF"/>
          </a:solidFill>
          <a:ln>
            <a:solidFill>
              <a:srgbClr val="000000"/>
            </a:solidFill>
            <a:miter/>
          </a:ln>
        </p:spPr>
      </p:sp>
      <p:sp>
        <p:nvSpPr>
          <p:cNvPr id="4100" name="Текстовое поле 4097"/>
          <p:cNvSpPr txBox="1"/>
          <p:nvPr/>
        </p:nvSpPr>
        <p:spPr>
          <a:xfrm>
            <a:off x="755650" y="5078413"/>
            <a:ext cx="6048375" cy="4811712"/>
          </a:xfrm>
          <a:prstGeom prst="rect">
            <a:avLst/>
          </a:prstGeom>
          <a:noFill/>
          <a:ln w="9525">
            <a:noFill/>
          </a:ln>
        </p:spPr>
        <p:txBody>
          <a:bodyPr anchor="t" anchorCtr="0"/>
          <a:p>
            <a:pPr lvl="0"/>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4500"/>
            </a:lvl1pPr>
          </a:lstStyle>
          <a:p>
            <a:pPr fontAlgn="base"/>
            <a:r>
              <a:rPr lang="ru-RU" strike="noStrike" noProof="1" smtClean="0"/>
              <a:t>Образец заголовка</a:t>
            </a:r>
            <a:endParaRPr lang="ru-RU" strike="noStrike" noProof="1"/>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5135" indent="0" algn="ctr">
              <a:buNone/>
              <a:defRPr sz="1200"/>
            </a:lvl6pPr>
            <a:lvl7pPr marL="2057400" indent="0" algn="ctr">
              <a:buNone/>
              <a:defRPr sz="1200"/>
            </a:lvl7pPr>
            <a:lvl8pPr marL="2400300" indent="0" algn="ctr">
              <a:buNone/>
              <a:defRPr sz="1200"/>
            </a:lvl8pPr>
            <a:lvl9pPr marL="2743835" indent="0" algn="ctr">
              <a:buNone/>
              <a:defRPr sz="1200"/>
            </a:lvl9pPr>
          </a:lstStyle>
          <a:p>
            <a:pPr fontAlgn="base"/>
            <a:r>
              <a:rPr lang="ru-RU" strike="noStrike" noProof="1" smtClean="0"/>
              <a:t>Образец подзаголовка</a:t>
            </a:r>
            <a:endParaRPr lang="ru-RU" strike="noStrike" noProof="1"/>
          </a:p>
        </p:txBody>
      </p:sp>
      <p:sp>
        <p:nvSpPr>
          <p:cNvPr id="4" name="Замещающая дата 3"/>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5" name="Замещающий нижний колонтитул 4"/>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6" name="Замещающий номер слайда 5"/>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base"/>
            <a:r>
              <a:rPr lang="ru-RU" sz="3990" strike="noStrike" noProof="1" smtClean="0"/>
              <a:t>Образец заголовка</a:t>
            </a:r>
            <a:endParaRPr lang="ru-RU" strike="noStrike" noProof="1"/>
          </a:p>
        </p:txBody>
      </p:sp>
      <p:sp>
        <p:nvSpPr>
          <p:cNvPr id="3" name="Объект 2"/>
          <p:cNvSpPr>
            <a:spLocks noGrp="1"/>
          </p:cNvSpPr>
          <p:nvPr>
            <p:ph idx="1"/>
          </p:nvPr>
        </p:nvSpPr>
        <p:spPr/>
        <p:txBody>
          <a:bodyPr/>
          <a:lstStyle/>
          <a:p>
            <a:pPr lvl="0" fontAlgn="base"/>
            <a:r>
              <a:rPr lang="ru-RU" sz="2905" strike="noStrike" noProof="1" smtClean="0"/>
              <a:t>Образец текста</a:t>
            </a:r>
            <a:endParaRPr lang="ru-RU" strike="noStrike" noProof="1" smtClean="0"/>
          </a:p>
          <a:p>
            <a:pPr lvl="1" fontAlgn="base"/>
            <a:r>
              <a:rPr lang="ru-RU" sz="2540" strike="noStrike" noProof="1" smtClean="0"/>
              <a:t>Второй уровень</a:t>
            </a:r>
            <a:endParaRPr lang="ru-RU" strike="noStrike" noProof="1" smtClean="0"/>
          </a:p>
          <a:p>
            <a:pPr lvl="2" fontAlgn="base"/>
            <a:r>
              <a:rPr lang="ru-RU" sz="2175" strike="noStrike" noProof="1" smtClean="0"/>
              <a:t>Третий уровень</a:t>
            </a:r>
            <a:endParaRPr lang="ru-RU" strike="noStrike" noProof="1" smtClean="0"/>
          </a:p>
          <a:p>
            <a:pPr lvl="3" fontAlgn="base"/>
            <a:r>
              <a:rPr lang="ru-RU" sz="1815" strike="noStrike" noProof="1" smtClean="0"/>
              <a:t>Четвертый уровень</a:t>
            </a:r>
            <a:endParaRPr lang="ru-RU" strike="noStrike" noProof="1" smtClean="0"/>
          </a:p>
          <a:p>
            <a:pPr lvl="4" fontAlgn="base"/>
            <a:r>
              <a:rPr lang="ru-RU" sz="1815" strike="noStrike" noProof="1" smtClean="0"/>
              <a:t>Пятый уровень</a:t>
            </a:r>
            <a:endParaRPr lang="ru-RU" strike="noStrike" noProof="1"/>
          </a:p>
        </p:txBody>
      </p:sp>
      <p:sp>
        <p:nvSpPr>
          <p:cNvPr id="4" name="Замещающая дата 3"/>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5" name="Замещающий нижний колонтитул 4"/>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6" name="Замещающий номер слайда 5"/>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4500"/>
            </a:lvl1pPr>
          </a:lstStyle>
          <a:p>
            <a:pPr fontAlgn="base"/>
            <a:r>
              <a:rPr lang="ru-RU" strike="noStrike" noProof="1" smtClean="0"/>
              <a:t>Образец заголовка</a:t>
            </a:r>
            <a:endParaRPr lang="ru-RU" strike="noStrike" noProof="1"/>
          </a:p>
        </p:txBody>
      </p:sp>
      <p:sp>
        <p:nvSpPr>
          <p:cNvPr id="3" name="Текст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5135"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fontAlgn="base"/>
            <a:r>
              <a:rPr lang="ru-RU" strike="noStrike" noProof="1" smtClean="0"/>
              <a:t>Образец текста</a:t>
            </a:r>
            <a:endParaRPr lang="ru-RU" strike="noStrike" noProof="1" smtClean="0"/>
          </a:p>
        </p:txBody>
      </p:sp>
      <p:sp>
        <p:nvSpPr>
          <p:cNvPr id="4" name="Замещающая дата 3"/>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5" name="Замещающий нижний колонтитул 4"/>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6" name="Замещающий номер слайда 5"/>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base"/>
            <a:r>
              <a:rPr lang="ru-RU" sz="3990" strike="noStrike" noProof="1" smtClean="0"/>
              <a:t>Образец заголовка</a:t>
            </a:r>
            <a:endParaRPr lang="ru-RU" strike="noStrike" noProof="1"/>
          </a:p>
        </p:txBody>
      </p:sp>
      <p:sp>
        <p:nvSpPr>
          <p:cNvPr id="3" name="Объект 2"/>
          <p:cNvSpPr>
            <a:spLocks noGrp="1"/>
          </p:cNvSpPr>
          <p:nvPr>
            <p:ph sz="half" idx="1"/>
          </p:nvPr>
        </p:nvSpPr>
        <p:spPr>
          <a:xfrm>
            <a:off x="608641" y="1604328"/>
            <a:ext cx="5372909" cy="3973378"/>
          </a:xfrm>
        </p:spPr>
        <p:txBody>
          <a:bodyPr/>
          <a:lstStyle/>
          <a:p>
            <a:pPr lvl="0" fontAlgn="base"/>
            <a:r>
              <a:rPr lang="ru-RU" sz="2905" strike="noStrike" noProof="1" smtClean="0"/>
              <a:t>Образец текста</a:t>
            </a:r>
            <a:endParaRPr lang="ru-RU" strike="noStrike" noProof="1" smtClean="0"/>
          </a:p>
          <a:p>
            <a:pPr lvl="1" fontAlgn="base"/>
            <a:r>
              <a:rPr lang="ru-RU" sz="2540" strike="noStrike" noProof="1" smtClean="0"/>
              <a:t>Второй уровень</a:t>
            </a:r>
            <a:endParaRPr lang="ru-RU" strike="noStrike" noProof="1" smtClean="0"/>
          </a:p>
          <a:p>
            <a:pPr lvl="2" fontAlgn="base"/>
            <a:r>
              <a:rPr lang="ru-RU" sz="2175" strike="noStrike" noProof="1" smtClean="0"/>
              <a:t>Третий уровень</a:t>
            </a:r>
            <a:endParaRPr lang="ru-RU" strike="noStrike" noProof="1" smtClean="0"/>
          </a:p>
          <a:p>
            <a:pPr lvl="3" fontAlgn="base"/>
            <a:r>
              <a:rPr lang="ru-RU" sz="1815" strike="noStrike" noProof="1" smtClean="0"/>
              <a:t>Четвертый уровень</a:t>
            </a:r>
            <a:endParaRPr lang="ru-RU" strike="noStrike" noProof="1" smtClean="0"/>
          </a:p>
          <a:p>
            <a:pPr lvl="4" fontAlgn="base"/>
            <a:r>
              <a:rPr lang="ru-RU" sz="1815" strike="noStrike" noProof="1" smtClean="0"/>
              <a:t>Пятый уровень</a:t>
            </a:r>
            <a:endParaRPr lang="ru-RU" strike="noStrike" noProof="1"/>
          </a:p>
        </p:txBody>
      </p:sp>
      <p:sp>
        <p:nvSpPr>
          <p:cNvPr id="4" name="Объект 3"/>
          <p:cNvSpPr>
            <a:spLocks noGrp="1"/>
          </p:cNvSpPr>
          <p:nvPr>
            <p:ph sz="half" idx="2"/>
          </p:nvPr>
        </p:nvSpPr>
        <p:spPr>
          <a:xfrm>
            <a:off x="6200851" y="1604328"/>
            <a:ext cx="5372909" cy="3973378"/>
          </a:xfrm>
        </p:spPr>
        <p:txBody>
          <a:bodyPr/>
          <a:lstStyle/>
          <a:p>
            <a:pPr lvl="0" fontAlgn="base"/>
            <a:r>
              <a:rPr lang="ru-RU" sz="2905" strike="noStrike" noProof="1" smtClean="0"/>
              <a:t>Образец текста</a:t>
            </a:r>
            <a:endParaRPr lang="ru-RU" strike="noStrike" noProof="1" smtClean="0"/>
          </a:p>
          <a:p>
            <a:pPr lvl="1" fontAlgn="base"/>
            <a:r>
              <a:rPr lang="ru-RU" sz="2540" strike="noStrike" noProof="1" smtClean="0"/>
              <a:t>Второй уровень</a:t>
            </a:r>
            <a:endParaRPr lang="ru-RU" strike="noStrike" noProof="1" smtClean="0"/>
          </a:p>
          <a:p>
            <a:pPr lvl="2" fontAlgn="base"/>
            <a:r>
              <a:rPr lang="ru-RU" sz="2175" strike="noStrike" noProof="1" smtClean="0"/>
              <a:t>Третий уровень</a:t>
            </a:r>
            <a:endParaRPr lang="ru-RU" strike="noStrike" noProof="1" smtClean="0"/>
          </a:p>
          <a:p>
            <a:pPr lvl="3" fontAlgn="base"/>
            <a:r>
              <a:rPr lang="ru-RU" sz="1815" strike="noStrike" noProof="1" smtClean="0"/>
              <a:t>Четвертый уровень</a:t>
            </a:r>
            <a:endParaRPr lang="ru-RU" strike="noStrike" noProof="1" smtClean="0"/>
          </a:p>
          <a:p>
            <a:pPr lvl="4" fontAlgn="base"/>
            <a:r>
              <a:rPr lang="ru-RU" sz="1815" strike="noStrike" noProof="1" smtClean="0"/>
              <a:t>Пятый уровень</a:t>
            </a:r>
            <a:endParaRPr lang="ru-RU" strike="noStrike" noProof="1"/>
          </a:p>
        </p:txBody>
      </p:sp>
      <p:sp>
        <p:nvSpPr>
          <p:cNvPr id="5" name="Замещающая дата 4"/>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6" name="Замещающий нижний колонтитул 5"/>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7" name="Замещающий номер слайда 6"/>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pPr fontAlgn="base"/>
            <a:r>
              <a:rPr lang="ru-RU" sz="3990" strike="noStrike" noProof="1" smtClean="0"/>
              <a:t>Образец заголовка</a:t>
            </a:r>
            <a:endParaRPr lang="ru-RU" strike="noStrike" noProof="1"/>
          </a:p>
        </p:txBody>
      </p:sp>
      <p:sp>
        <p:nvSpPr>
          <p:cNvPr id="3" name="Текст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5135" indent="0">
              <a:buNone/>
              <a:defRPr sz="1200" b="1"/>
            </a:lvl6pPr>
            <a:lvl7pPr marL="2057400" indent="0">
              <a:buNone/>
              <a:defRPr sz="1200" b="1"/>
            </a:lvl7pPr>
            <a:lvl8pPr marL="2400300" indent="0">
              <a:buNone/>
              <a:defRPr sz="1200" b="1"/>
            </a:lvl8pPr>
            <a:lvl9pPr marL="2743835" indent="0">
              <a:buNone/>
              <a:defRPr sz="1200" b="1"/>
            </a:lvl9pPr>
          </a:lstStyle>
          <a:p>
            <a:pPr lvl="0" fontAlgn="base"/>
            <a:r>
              <a:rPr lang="ru-RU" strike="noStrike" noProof="1" smtClean="0"/>
              <a:t>Образец текста</a:t>
            </a:r>
            <a:endParaRPr lang="ru-RU" strike="noStrike" noProof="1" smtClean="0"/>
          </a:p>
        </p:txBody>
      </p:sp>
      <p:sp>
        <p:nvSpPr>
          <p:cNvPr id="4" name="Объект 3"/>
          <p:cNvSpPr>
            <a:spLocks noGrp="1"/>
          </p:cNvSpPr>
          <p:nvPr>
            <p:ph sz="half" idx="2"/>
          </p:nvPr>
        </p:nvSpPr>
        <p:spPr>
          <a:xfrm>
            <a:off x="839788" y="2505075"/>
            <a:ext cx="5157787" cy="3684588"/>
          </a:xfrm>
        </p:spPr>
        <p:txBody>
          <a:bodyPr/>
          <a:lstStyle/>
          <a:p>
            <a:pPr lvl="0" fontAlgn="base"/>
            <a:r>
              <a:rPr lang="ru-RU" sz="2905" strike="noStrike" noProof="1" smtClean="0"/>
              <a:t>Образец текста</a:t>
            </a:r>
            <a:endParaRPr lang="ru-RU" strike="noStrike" noProof="1" smtClean="0"/>
          </a:p>
          <a:p>
            <a:pPr lvl="1" fontAlgn="base"/>
            <a:r>
              <a:rPr lang="ru-RU" sz="2540" strike="noStrike" noProof="1" smtClean="0"/>
              <a:t>Второй уровень</a:t>
            </a:r>
            <a:endParaRPr lang="ru-RU" strike="noStrike" noProof="1" smtClean="0"/>
          </a:p>
          <a:p>
            <a:pPr lvl="2" fontAlgn="base"/>
            <a:r>
              <a:rPr lang="ru-RU" sz="2175" strike="noStrike" noProof="1" smtClean="0"/>
              <a:t>Третий уровень</a:t>
            </a:r>
            <a:endParaRPr lang="ru-RU" strike="noStrike" noProof="1" smtClean="0"/>
          </a:p>
          <a:p>
            <a:pPr lvl="3" fontAlgn="base"/>
            <a:r>
              <a:rPr lang="ru-RU" sz="1815" strike="noStrike" noProof="1" smtClean="0"/>
              <a:t>Четвертый уровень</a:t>
            </a:r>
            <a:endParaRPr lang="ru-RU" strike="noStrike" noProof="1" smtClean="0"/>
          </a:p>
          <a:p>
            <a:pPr lvl="4" fontAlgn="base"/>
            <a:r>
              <a:rPr lang="ru-RU" sz="1815" strike="noStrike" noProof="1" smtClean="0"/>
              <a:t>Пятый уровень</a:t>
            </a:r>
            <a:endParaRPr lang="ru-RU" strike="noStrike" noProof="1"/>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5135" indent="0">
              <a:buNone/>
              <a:defRPr sz="1200" b="1"/>
            </a:lvl6pPr>
            <a:lvl7pPr marL="2057400" indent="0">
              <a:buNone/>
              <a:defRPr sz="1200" b="1"/>
            </a:lvl7pPr>
            <a:lvl8pPr marL="2400300" indent="0">
              <a:buNone/>
              <a:defRPr sz="1200" b="1"/>
            </a:lvl8pPr>
            <a:lvl9pPr marL="2743835" indent="0">
              <a:buNone/>
              <a:defRPr sz="1200" b="1"/>
            </a:lvl9pPr>
          </a:lstStyle>
          <a:p>
            <a:pPr lvl="0" fontAlgn="base"/>
            <a:r>
              <a:rPr lang="ru-RU" strike="noStrike" noProof="1" smtClean="0"/>
              <a:t>Образец текста</a:t>
            </a:r>
            <a:endParaRPr lang="ru-RU" strike="noStrike" noProof="1" smtClean="0"/>
          </a:p>
        </p:txBody>
      </p:sp>
      <p:sp>
        <p:nvSpPr>
          <p:cNvPr id="6" name="Объект 5"/>
          <p:cNvSpPr>
            <a:spLocks noGrp="1"/>
          </p:cNvSpPr>
          <p:nvPr>
            <p:ph sz="quarter" idx="4"/>
          </p:nvPr>
        </p:nvSpPr>
        <p:spPr>
          <a:xfrm>
            <a:off x="6172200" y="2505075"/>
            <a:ext cx="5183188" cy="3684588"/>
          </a:xfrm>
        </p:spPr>
        <p:txBody>
          <a:bodyPr/>
          <a:lstStyle/>
          <a:p>
            <a:pPr lvl="0" fontAlgn="base"/>
            <a:r>
              <a:rPr lang="ru-RU" sz="2905" strike="noStrike" noProof="1" smtClean="0"/>
              <a:t>Образец текста</a:t>
            </a:r>
            <a:endParaRPr lang="ru-RU" strike="noStrike" noProof="1" smtClean="0"/>
          </a:p>
          <a:p>
            <a:pPr lvl="1" fontAlgn="base"/>
            <a:r>
              <a:rPr lang="ru-RU" sz="2540" strike="noStrike" noProof="1" smtClean="0"/>
              <a:t>Второй уровень</a:t>
            </a:r>
            <a:endParaRPr lang="ru-RU" strike="noStrike" noProof="1" smtClean="0"/>
          </a:p>
          <a:p>
            <a:pPr lvl="2" fontAlgn="base"/>
            <a:r>
              <a:rPr lang="ru-RU" sz="2175" strike="noStrike" noProof="1" smtClean="0"/>
              <a:t>Третий уровень</a:t>
            </a:r>
            <a:endParaRPr lang="ru-RU" strike="noStrike" noProof="1" smtClean="0"/>
          </a:p>
          <a:p>
            <a:pPr lvl="3" fontAlgn="base"/>
            <a:r>
              <a:rPr lang="ru-RU" sz="1815" strike="noStrike" noProof="1" smtClean="0"/>
              <a:t>Четвертый уровень</a:t>
            </a:r>
            <a:endParaRPr lang="ru-RU" strike="noStrike" noProof="1" smtClean="0"/>
          </a:p>
          <a:p>
            <a:pPr lvl="4" fontAlgn="base"/>
            <a:r>
              <a:rPr lang="ru-RU" sz="1815" strike="noStrike" noProof="1" smtClean="0"/>
              <a:t>Пятый уровень</a:t>
            </a:r>
            <a:endParaRPr lang="ru-RU" strike="noStrike" noProof="1"/>
          </a:p>
        </p:txBody>
      </p:sp>
      <p:sp>
        <p:nvSpPr>
          <p:cNvPr id="7" name="Замещающая дата 6"/>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8" name="Замещающий нижний колонтитул 7"/>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9" name="Замещающий номер слайда 8"/>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base"/>
            <a:r>
              <a:rPr lang="ru-RU" sz="3990" strike="noStrike" noProof="1" smtClean="0"/>
              <a:t>Образец заголовка</a:t>
            </a:r>
            <a:endParaRPr lang="ru-RU" strike="noStrike" noProof="1"/>
          </a:p>
        </p:txBody>
      </p:sp>
      <p:sp>
        <p:nvSpPr>
          <p:cNvPr id="3" name="Замещающая дата 2"/>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4" name="Замещающий нижний колонтитул 3"/>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5" name="Замещающий номер слайда 4"/>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Замещающая дата 1"/>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3" name="Замещающий нижний колонтитул 2"/>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4" name="Замещающий номер слайда 3"/>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2400"/>
            </a:lvl1pPr>
          </a:lstStyle>
          <a:p>
            <a:pPr fontAlgn="base"/>
            <a:r>
              <a:rPr lang="ru-RU" strike="noStrike" noProof="1" smtClean="0"/>
              <a:t>Образец заголовка</a:t>
            </a:r>
            <a:endParaRPr lang="ru-RU" strike="noStrike" noProof="1"/>
          </a:p>
        </p:txBody>
      </p:sp>
      <p:sp>
        <p:nvSpPr>
          <p:cNvPr id="3" name="Объект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ru-RU" strike="noStrike" noProof="1" smtClean="0"/>
              <a:t>Образец текста</a:t>
            </a:r>
            <a:endParaRPr lang="ru-RU" strike="noStrike" noProof="1" smtClean="0"/>
          </a:p>
          <a:p>
            <a:pPr lvl="1" fontAlgn="base"/>
            <a:r>
              <a:rPr lang="ru-RU" strike="noStrike" noProof="1" smtClean="0"/>
              <a:t>Второй уровень</a:t>
            </a:r>
            <a:endParaRPr lang="ru-RU" strike="noStrike" noProof="1" smtClean="0"/>
          </a:p>
          <a:p>
            <a:pPr lvl="2" fontAlgn="base"/>
            <a:r>
              <a:rPr lang="ru-RU" strike="noStrike" noProof="1" smtClean="0"/>
              <a:t>Третий уровень</a:t>
            </a:r>
            <a:endParaRPr lang="ru-RU" strike="noStrike" noProof="1" smtClean="0"/>
          </a:p>
          <a:p>
            <a:pPr lvl="3" fontAlgn="base"/>
            <a:r>
              <a:rPr lang="ru-RU" strike="noStrike" noProof="1" smtClean="0"/>
              <a:t>Четвертый уровень</a:t>
            </a:r>
            <a:endParaRPr lang="ru-RU" strike="noStrike" noProof="1" smtClean="0"/>
          </a:p>
          <a:p>
            <a:pPr lvl="4" fontAlgn="base"/>
            <a:r>
              <a:rPr lang="ru-RU" strike="noStrike" noProof="1" smtClean="0"/>
              <a:t>Пятый уровень</a:t>
            </a:r>
            <a:endParaRPr lang="ru-RU" strike="noStrike" noProof="1"/>
          </a:p>
        </p:txBody>
      </p:sp>
      <p:sp>
        <p:nvSpPr>
          <p:cNvPr id="4" name="Текст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5135" indent="0">
              <a:buNone/>
              <a:defRPr sz="750"/>
            </a:lvl6pPr>
            <a:lvl7pPr marL="2057400" indent="0">
              <a:buNone/>
              <a:defRPr sz="750"/>
            </a:lvl7pPr>
            <a:lvl8pPr marL="2400300" indent="0">
              <a:buNone/>
              <a:defRPr sz="750"/>
            </a:lvl8pPr>
            <a:lvl9pPr marL="2743835" indent="0">
              <a:buNone/>
              <a:defRPr sz="750"/>
            </a:lvl9pPr>
          </a:lstStyle>
          <a:p>
            <a:pPr lvl="0" fontAlgn="base"/>
            <a:r>
              <a:rPr lang="ru-RU" strike="noStrike" noProof="1" smtClean="0"/>
              <a:t>Образец текста</a:t>
            </a:r>
            <a:endParaRPr lang="ru-RU" strike="noStrike" noProof="1" smtClean="0"/>
          </a:p>
        </p:txBody>
      </p:sp>
      <p:sp>
        <p:nvSpPr>
          <p:cNvPr id="5" name="Замещающая дата 4"/>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6" name="Замещающий нижний колонтитул 5"/>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7" name="Замещающий номер слайда 6"/>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2400"/>
            </a:lvl1pPr>
          </a:lstStyle>
          <a:p>
            <a:pPr fontAlgn="base"/>
            <a:r>
              <a:rPr lang="ru-RU" strike="noStrike" noProof="1" smtClean="0"/>
              <a:t>Образец заголовка</a:t>
            </a:r>
            <a:endParaRPr lang="ru-RU" strike="noStrike" noProof="1"/>
          </a:p>
        </p:txBody>
      </p:sp>
      <p:sp>
        <p:nvSpPr>
          <p:cNvPr id="3" name="Рисунок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5135" indent="0">
              <a:buNone/>
              <a:defRPr sz="1500"/>
            </a:lvl6pPr>
            <a:lvl7pPr marL="2057400" indent="0">
              <a:buNone/>
              <a:defRPr sz="1500"/>
            </a:lvl7pPr>
            <a:lvl8pPr marL="2400300" indent="0">
              <a:buNone/>
              <a:defRPr sz="1500"/>
            </a:lvl8pPr>
            <a:lvl9pPr marL="2743835" indent="0">
              <a:buNone/>
              <a:defRPr sz="1500"/>
            </a:lvl9pPr>
          </a:lstStyle>
          <a:p>
            <a:pPr fontAlgn="base"/>
            <a:endParaRPr lang="ru-RU" strike="noStrike" noProof="1"/>
          </a:p>
        </p:txBody>
      </p:sp>
      <p:sp>
        <p:nvSpPr>
          <p:cNvPr id="4" name="Текст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5135" indent="0">
              <a:buNone/>
              <a:defRPr sz="750"/>
            </a:lvl6pPr>
            <a:lvl7pPr marL="2057400" indent="0">
              <a:buNone/>
              <a:defRPr sz="750"/>
            </a:lvl7pPr>
            <a:lvl8pPr marL="2400300" indent="0">
              <a:buNone/>
              <a:defRPr sz="750"/>
            </a:lvl8pPr>
            <a:lvl9pPr marL="2743835" indent="0">
              <a:buNone/>
              <a:defRPr sz="750"/>
            </a:lvl9pPr>
          </a:lstStyle>
          <a:p>
            <a:pPr lvl="0" fontAlgn="base"/>
            <a:r>
              <a:rPr lang="ru-RU" strike="noStrike" noProof="1" smtClean="0"/>
              <a:t>Образец текста</a:t>
            </a:r>
            <a:endParaRPr lang="ru-RU" strike="noStrike" noProof="1" smtClean="0"/>
          </a:p>
        </p:txBody>
      </p:sp>
      <p:sp>
        <p:nvSpPr>
          <p:cNvPr id="5" name="Замещающая дата 4"/>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6" name="Замещающий нижний колонтитул 5"/>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7" name="Замещающий номер слайда 6"/>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base"/>
            <a:r>
              <a:rPr lang="ru-RU" sz="3990" strike="noStrike" noProof="1" smtClean="0"/>
              <a:t>Образец заголовка</a:t>
            </a:r>
            <a:endParaRPr lang="ru-RU" strike="noStrike" noProof="1"/>
          </a:p>
        </p:txBody>
      </p:sp>
      <p:sp>
        <p:nvSpPr>
          <p:cNvPr id="3" name="Вертикальный текст 2"/>
          <p:cNvSpPr>
            <a:spLocks noGrp="1"/>
          </p:cNvSpPr>
          <p:nvPr>
            <p:ph type="body" orient="vert" idx="1"/>
          </p:nvPr>
        </p:nvSpPr>
        <p:spPr/>
        <p:txBody>
          <a:bodyPr vert="eaVert"/>
          <a:lstStyle/>
          <a:p>
            <a:pPr lvl="0" fontAlgn="base"/>
            <a:r>
              <a:rPr lang="ru-RU" sz="2905" strike="noStrike" noProof="1" smtClean="0"/>
              <a:t>Образец текста</a:t>
            </a:r>
            <a:endParaRPr lang="ru-RU" strike="noStrike" noProof="1" smtClean="0"/>
          </a:p>
          <a:p>
            <a:pPr lvl="1" fontAlgn="base"/>
            <a:r>
              <a:rPr lang="ru-RU" sz="2540" strike="noStrike" noProof="1" smtClean="0"/>
              <a:t>Второй уровень</a:t>
            </a:r>
            <a:endParaRPr lang="ru-RU" strike="noStrike" noProof="1" smtClean="0"/>
          </a:p>
          <a:p>
            <a:pPr lvl="2" fontAlgn="base"/>
            <a:r>
              <a:rPr lang="ru-RU" sz="2175" strike="noStrike" noProof="1" smtClean="0"/>
              <a:t>Третий уровень</a:t>
            </a:r>
            <a:endParaRPr lang="ru-RU" strike="noStrike" noProof="1" smtClean="0"/>
          </a:p>
          <a:p>
            <a:pPr lvl="3" fontAlgn="base"/>
            <a:r>
              <a:rPr lang="ru-RU" sz="1815" strike="noStrike" noProof="1" smtClean="0"/>
              <a:t>Четвертый уровень</a:t>
            </a:r>
            <a:endParaRPr lang="ru-RU" strike="noStrike" noProof="1" smtClean="0"/>
          </a:p>
          <a:p>
            <a:pPr lvl="4" fontAlgn="base"/>
            <a:r>
              <a:rPr lang="ru-RU" sz="1815" strike="noStrike" noProof="1" smtClean="0"/>
              <a:t>Пятый уровень</a:t>
            </a:r>
            <a:endParaRPr lang="ru-RU" strike="noStrike" noProof="1"/>
          </a:p>
        </p:txBody>
      </p:sp>
      <p:sp>
        <p:nvSpPr>
          <p:cNvPr id="4" name="Замещающая дата 3"/>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5" name="Замещающий нижний колонтитул 4"/>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6" name="Замещающий номер слайда 5"/>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2480" y="273629"/>
            <a:ext cx="2741280" cy="5304077"/>
          </a:xfrm>
        </p:spPr>
        <p:txBody>
          <a:bodyPr vert="eaVert"/>
          <a:lstStyle/>
          <a:p>
            <a:pPr fontAlgn="base"/>
            <a:r>
              <a:rPr lang="ru-RU" sz="3990" strike="noStrike" noProof="1" smtClean="0"/>
              <a:t>Образец заголовка</a:t>
            </a:r>
            <a:endParaRPr lang="ru-RU" strike="noStrike" noProof="1"/>
          </a:p>
        </p:txBody>
      </p:sp>
      <p:sp>
        <p:nvSpPr>
          <p:cNvPr id="3" name="Вертикальный текст 2"/>
          <p:cNvSpPr>
            <a:spLocks noGrp="1"/>
          </p:cNvSpPr>
          <p:nvPr>
            <p:ph type="body" orient="vert" idx="1"/>
          </p:nvPr>
        </p:nvSpPr>
        <p:spPr>
          <a:xfrm>
            <a:off x="608641" y="273629"/>
            <a:ext cx="8064925" cy="5304077"/>
          </a:xfrm>
        </p:spPr>
        <p:txBody>
          <a:bodyPr vert="eaVert"/>
          <a:lstStyle/>
          <a:p>
            <a:pPr lvl="0" fontAlgn="base"/>
            <a:r>
              <a:rPr lang="ru-RU" sz="2905" strike="noStrike" noProof="1" smtClean="0"/>
              <a:t>Образец текста</a:t>
            </a:r>
            <a:endParaRPr lang="ru-RU" strike="noStrike" noProof="1" smtClean="0"/>
          </a:p>
          <a:p>
            <a:pPr lvl="1" fontAlgn="base"/>
            <a:r>
              <a:rPr lang="ru-RU" sz="2540" strike="noStrike" noProof="1" smtClean="0"/>
              <a:t>Второй уровень</a:t>
            </a:r>
            <a:endParaRPr lang="ru-RU" strike="noStrike" noProof="1" smtClean="0"/>
          </a:p>
          <a:p>
            <a:pPr lvl="2" fontAlgn="base"/>
            <a:r>
              <a:rPr lang="ru-RU" sz="2175" strike="noStrike" noProof="1" smtClean="0"/>
              <a:t>Третий уровень</a:t>
            </a:r>
            <a:endParaRPr lang="ru-RU" strike="noStrike" noProof="1" smtClean="0"/>
          </a:p>
          <a:p>
            <a:pPr lvl="3" fontAlgn="base"/>
            <a:r>
              <a:rPr lang="ru-RU" sz="1815" strike="noStrike" noProof="1" smtClean="0"/>
              <a:t>Четвертый уровень</a:t>
            </a:r>
            <a:endParaRPr lang="ru-RU" strike="noStrike" noProof="1" smtClean="0"/>
          </a:p>
          <a:p>
            <a:pPr lvl="4" fontAlgn="base"/>
            <a:r>
              <a:rPr lang="ru-RU" sz="1815" strike="noStrike" noProof="1" smtClean="0"/>
              <a:t>Пятый уровень</a:t>
            </a:r>
            <a:endParaRPr lang="ru-RU" strike="noStrike" noProof="1"/>
          </a:p>
        </p:txBody>
      </p:sp>
      <p:sp>
        <p:nvSpPr>
          <p:cNvPr id="4" name="Замещающая дата 3"/>
          <p:cNvSpPr>
            <a:spLocks noGrp="1"/>
          </p:cNvSpPr>
          <p:nvPr>
            <p:ph type="dt" idx="10"/>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5" name="Замещающий нижний колонтитул 4"/>
          <p:cNvSpPr>
            <a:spLocks noGrp="1"/>
          </p:cNvSpPr>
          <p:nvPr>
            <p:ph type="ftr" idx="11"/>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6" name="Замещающий номер слайда 5"/>
          <p:cNvSpPr>
            <a:spLocks noGrp="1"/>
          </p:cNvSpPr>
          <p:nvPr>
            <p:ph type="sldNum" idx="12"/>
          </p:nvPr>
        </p:nvSpPr>
        <p:spPr/>
        <p:txBody>
          <a:bodyPr/>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25" name="Заголовок 1024"/>
          <p:cNvSpPr>
            <a:spLocks noGrp="1"/>
          </p:cNvSpPr>
          <p:nvPr>
            <p:ph type="title"/>
          </p:nvPr>
        </p:nvSpPr>
        <p:spPr>
          <a:xfrm>
            <a:off x="608013" y="273050"/>
            <a:ext cx="10966450" cy="1141413"/>
          </a:xfrm>
          <a:prstGeom prst="rect">
            <a:avLst/>
          </a:prstGeom>
          <a:noFill/>
          <a:ln w="9525">
            <a:noFill/>
          </a:ln>
        </p:spPr>
        <p:txBody>
          <a:bodyPr wrap="square" lIns="0" tIns="0" rIns="0" bIns="0" anchor="ctr" anchorCtr="0"/>
          <a:p>
            <a:pPr lvl="0" fontAlgn="base"/>
            <a:r>
              <a:rPr sz="3990" strike="noStrike" noProof="1" dirty="0"/>
              <a:t>Для правки текста заголовка щёлкните мышью</a:t>
            </a:r>
            <a:endParaRPr strike="noStrike" noProof="1" dirty="0"/>
          </a:p>
        </p:txBody>
      </p:sp>
      <p:sp>
        <p:nvSpPr>
          <p:cNvPr id="1026" name="Замещающий текст 1025"/>
          <p:cNvSpPr>
            <a:spLocks noGrp="1"/>
          </p:cNvSpPr>
          <p:nvPr>
            <p:ph type="body" idx="1"/>
          </p:nvPr>
        </p:nvSpPr>
        <p:spPr>
          <a:xfrm>
            <a:off x="608013" y="1604963"/>
            <a:ext cx="10966450" cy="3973513"/>
          </a:xfrm>
          <a:prstGeom prst="rect">
            <a:avLst/>
          </a:prstGeom>
          <a:noFill/>
          <a:ln w="9525">
            <a:noFill/>
          </a:ln>
        </p:spPr>
        <p:txBody>
          <a:bodyPr wrap="square" lIns="0" tIns="24480" rIns="0" bIns="0" anchor="t" anchorCtr="0"/>
          <a:p>
            <a:pPr lvl="0" fontAlgn="base"/>
            <a:r>
              <a:rPr sz="2905" strike="noStrike" noProof="1" dirty="0"/>
              <a:t>Для правки структуры щёлкните мышью</a:t>
            </a:r>
            <a:endParaRPr strike="noStrike" noProof="1" dirty="0"/>
          </a:p>
          <a:p>
            <a:pPr lvl="1" fontAlgn="base"/>
            <a:r>
              <a:rPr sz="2540" strike="noStrike" noProof="1" dirty="0"/>
              <a:t>Второй уровень структуры</a:t>
            </a:r>
            <a:endParaRPr strike="noStrike" noProof="1" dirty="0"/>
          </a:p>
          <a:p>
            <a:pPr lvl="2" fontAlgn="base"/>
            <a:r>
              <a:rPr sz="2175" strike="noStrike" noProof="1" dirty="0"/>
              <a:t>Третий уровень структуры</a:t>
            </a:r>
            <a:endParaRPr strike="noStrike" noProof="1" dirty="0"/>
          </a:p>
          <a:p>
            <a:pPr lvl="3" fontAlgn="base"/>
            <a:r>
              <a:rPr sz="1815" strike="noStrike" noProof="1" dirty="0"/>
              <a:t>Четвёртый уровень структуры</a:t>
            </a:r>
            <a:endParaRPr strike="noStrike" noProof="1" dirty="0"/>
          </a:p>
          <a:p>
            <a:pPr lvl="4" fontAlgn="base"/>
            <a:r>
              <a:rPr sz="1815" strike="noStrike" noProof="1" dirty="0"/>
              <a:t>Пятый уровень структуры</a:t>
            </a:r>
            <a:endParaRPr strike="noStrike" noProof="1" dirty="0"/>
          </a:p>
          <a:p>
            <a:pPr lvl="4" fontAlgn="base"/>
            <a:r>
              <a:rPr sz="1815" strike="noStrike" noProof="1" dirty="0"/>
              <a:t>Шестой уровень структуры</a:t>
            </a:r>
            <a:endParaRPr strike="noStrike" noProof="1" dirty="0"/>
          </a:p>
          <a:p>
            <a:pPr lvl="4" fontAlgn="base"/>
            <a:r>
              <a:rPr sz="1815" strike="noStrike" noProof="1" dirty="0"/>
              <a:t>Седьмой уровень структуры</a:t>
            </a:r>
            <a:endParaRPr strike="noStrike" noProof="1" dirty="0"/>
          </a:p>
        </p:txBody>
      </p:sp>
      <p:sp>
        <p:nvSpPr>
          <p:cNvPr id="1027" name="Замещающая дата 1026"/>
          <p:cNvSpPr>
            <a:spLocks noGrp="1"/>
          </p:cNvSpPr>
          <p:nvPr>
            <p:ph type="dt"/>
          </p:nvPr>
        </p:nvSpPr>
        <p:spPr>
          <a:xfrm>
            <a:off x="608013" y="6246813"/>
            <a:ext cx="2835275" cy="468313"/>
          </a:xfrm>
          <a:prstGeom prst="rect">
            <a:avLst/>
          </a:prstGeom>
          <a:noFill/>
          <a:ln w="9525">
            <a:noFill/>
          </a:ln>
        </p:spPr>
        <p:txBody>
          <a:bodyPr wrap="square" lIns="0" tIns="0" rIns="0" bIns="0" anchor="t" anchorCtr="0"/>
          <a:lstStyle>
            <a:lvl1pPr>
              <a:buFontTx/>
              <a:defRPr/>
            </a:lvl1pPr>
          </a:lstStyle>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1028" name="Замещающий нижний колонтитул 1027"/>
          <p:cNvSpPr>
            <a:spLocks noGrp="1"/>
          </p:cNvSpPr>
          <p:nvPr>
            <p:ph type="ftr"/>
          </p:nvPr>
        </p:nvSpPr>
        <p:spPr>
          <a:xfrm>
            <a:off x="4170363" y="6246813"/>
            <a:ext cx="3859213" cy="468313"/>
          </a:xfrm>
          <a:prstGeom prst="rect">
            <a:avLst/>
          </a:prstGeom>
          <a:noFill/>
          <a:ln w="9525">
            <a:noFill/>
          </a:ln>
        </p:spPr>
        <p:txBody>
          <a:bodyPr wrap="square" lIns="0" tIns="0" rIns="0" bIns="0" anchor="t" anchorCtr="0"/>
          <a:lstStyle>
            <a:lvl1pPr>
              <a:buFontTx/>
              <a:defRPr/>
            </a:lvl1pPr>
          </a:lstStyle>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ru-RU" altLang="x-none" strike="noStrike" noProof="1" dirty="0" err="1"/>
          </a:p>
        </p:txBody>
      </p:sp>
      <p:sp>
        <p:nvSpPr>
          <p:cNvPr id="1029" name="Замещающий номер слайда 1028"/>
          <p:cNvSpPr>
            <a:spLocks noGrp="1"/>
          </p:cNvSpPr>
          <p:nvPr>
            <p:ph type="sldNum"/>
          </p:nvPr>
        </p:nvSpPr>
        <p:spPr>
          <a:xfrm>
            <a:off x="8739188" y="6246813"/>
            <a:ext cx="2835275" cy="468313"/>
          </a:xfrm>
          <a:prstGeom prst="rect">
            <a:avLst/>
          </a:prstGeom>
          <a:noFill/>
          <a:ln w="9525">
            <a:noFill/>
          </a:ln>
        </p:spPr>
        <p:txBody>
          <a:bodyPr wrap="square" lIns="0" tIns="0" rIns="0" bIns="0" anchor="t" anchorCtr="0"/>
          <a:lstStyle>
            <a:lvl1pPr>
              <a:buFontTx/>
              <a:defRPr/>
            </a:lvl1pPr>
          </a:lstStyle>
          <a:p>
            <a:pPr lvl="0" defTabSz="449580" eaLnBrk="1" fontAlgn="base">
              <a:buClrTx/>
              <a:buSzPct val="100000"/>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fld id="{9A0DB2DC-4C9A-4742-B13C-FB6460FD3503}" type="slidenum">
              <a:rPr lang="ru-RU" altLang="x-none" strike="noStrike" noProof="1" dirty="0" err="1">
                <a:latin typeface="Arial" panose="020B0604020202020204" pitchFamily="34" charset="0"/>
                <a:ea typeface="+mn-ea"/>
                <a:cs typeface="+mn-cs"/>
              </a:rPr>
            </a:fld>
            <a:endParaRPr lang="ru-RU" altLang="x-none" strike="noStrike" noProof="1" dirty="0" err="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3990" b="0" i="0" u="none" kern="1200" baseline="0">
          <a:solidFill>
            <a:srgbClr val="000000"/>
          </a:solidFill>
          <a:latin typeface="+mj-lt"/>
          <a:ea typeface="+mj-ea"/>
          <a:cs typeface="+mj-cs"/>
        </a:defRPr>
      </a:lvl1pPr>
      <a:lvl2pPr marL="742950" lvl="1" indent="-285750" algn="ctr"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4400" b="0" i="0" u="none" kern="1200" baseline="0">
          <a:solidFill>
            <a:srgbClr val="000000"/>
          </a:solidFill>
          <a:latin typeface="Arial" panose="020B0604020202020204" pitchFamily="34" charset="0"/>
          <a:ea typeface="Droid Sans Fallback" charset="0"/>
          <a:cs typeface="+mj-cs"/>
        </a:defRPr>
      </a:lvl2pPr>
      <a:lvl3pPr marL="1143000" lvl="2" indent="-228600" algn="ctr"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4400" b="0" i="0" u="none" kern="1200" baseline="0">
          <a:solidFill>
            <a:srgbClr val="000000"/>
          </a:solidFill>
          <a:latin typeface="Arial" panose="020B0604020202020204" pitchFamily="34" charset="0"/>
          <a:ea typeface="Droid Sans Fallback" charset="0"/>
          <a:cs typeface="+mj-cs"/>
        </a:defRPr>
      </a:lvl3pPr>
      <a:lvl4pPr marL="1600200" lvl="3" indent="-228600" algn="ctr"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4400" b="0" i="0" u="none" kern="1200" baseline="0">
          <a:solidFill>
            <a:srgbClr val="000000"/>
          </a:solidFill>
          <a:latin typeface="Arial" panose="020B0604020202020204" pitchFamily="34" charset="0"/>
          <a:ea typeface="Droid Sans Fallback" charset="0"/>
          <a:cs typeface="+mj-cs"/>
        </a:defRPr>
      </a:lvl4pPr>
      <a:lvl5pPr marL="2057400" lvl="4" indent="-228600" algn="ctr"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4400" b="0" i="0" u="none" kern="1200" baseline="0">
          <a:solidFill>
            <a:srgbClr val="000000"/>
          </a:solidFill>
          <a:latin typeface="Arial" panose="020B0604020202020204" pitchFamily="34" charset="0"/>
          <a:ea typeface="Droid Sans Fallback" charset="0"/>
          <a:cs typeface="+mj-cs"/>
        </a:defRPr>
      </a:lvl5pPr>
    </p:titleStyle>
    <p:bodyStyle>
      <a:lvl1pPr marL="311150" lvl="0" indent="-311150" algn="l" defTabSz="407670" rtl="0" eaLnBrk="1" fontAlgn="base" latinLnBrk="0" hangingPunct="0">
        <a:lnSpc>
          <a:spcPct val="94000"/>
        </a:lnSpc>
        <a:spcBef>
          <a:spcPct val="259000"/>
        </a:spcBef>
        <a:spcAft>
          <a:spcPct val="0"/>
        </a:spcAft>
        <a:buClr>
          <a:srgbClr val="000000"/>
        </a:buClr>
        <a:buSzPct val="100000"/>
        <a:buFont typeface="Times New Roman" panose="02020603050405020304" pitchFamily="16" charset="0"/>
        <a:buNone/>
        <a:defRPr sz="2905" b="0" i="0" u="none" kern="1200" baseline="0">
          <a:solidFill>
            <a:srgbClr val="000000"/>
          </a:solidFill>
          <a:latin typeface="+mn-lt"/>
          <a:ea typeface="+mn-ea"/>
          <a:cs typeface="+mn-cs"/>
        </a:defRPr>
      </a:lvl1pPr>
      <a:lvl2pPr marL="673735" lvl="1" indent="-259080" algn="l" defTabSz="407670" rtl="0" eaLnBrk="1" fontAlgn="base" latinLnBrk="0" hangingPunct="0">
        <a:lnSpc>
          <a:spcPct val="94000"/>
        </a:lnSpc>
        <a:spcBef>
          <a:spcPct val="207000"/>
        </a:spcBef>
        <a:spcAft>
          <a:spcPct val="0"/>
        </a:spcAft>
        <a:buClr>
          <a:srgbClr val="000000"/>
        </a:buClr>
        <a:buSzPct val="100000"/>
        <a:buFont typeface="Times New Roman" panose="02020603050405020304" pitchFamily="16" charset="0"/>
        <a:buNone/>
        <a:defRPr sz="2540" b="0" i="0" u="none" kern="1200" baseline="0">
          <a:solidFill>
            <a:srgbClr val="000000"/>
          </a:solidFill>
          <a:latin typeface="Arial" panose="020B0604020202020204" pitchFamily="34" charset="0"/>
          <a:ea typeface="Droid Sans Fallback" charset="0"/>
          <a:cs typeface="+mn-cs"/>
        </a:defRPr>
      </a:lvl2pPr>
      <a:lvl3pPr marL="1036955" lvl="2" indent="-207645" algn="l" defTabSz="407670" rtl="0" eaLnBrk="1" fontAlgn="base" latinLnBrk="0" hangingPunct="0">
        <a:lnSpc>
          <a:spcPct val="94000"/>
        </a:lnSpc>
        <a:spcBef>
          <a:spcPts val="770"/>
        </a:spcBef>
        <a:spcAft>
          <a:spcPct val="0"/>
        </a:spcAft>
        <a:buClr>
          <a:srgbClr val="000000"/>
        </a:buClr>
        <a:buSzPct val="100000"/>
        <a:buFont typeface="Times New Roman" panose="02020603050405020304" pitchFamily="16" charset="0"/>
        <a:buNone/>
        <a:defRPr sz="2175" b="0" i="0" u="none" kern="1200" baseline="0">
          <a:solidFill>
            <a:srgbClr val="000000"/>
          </a:solidFill>
          <a:latin typeface="Arial" panose="020B0604020202020204" pitchFamily="34" charset="0"/>
          <a:ea typeface="Droid Sans Fallback" charset="0"/>
          <a:cs typeface="+mn-cs"/>
        </a:defRPr>
      </a:lvl3pPr>
      <a:lvl4pPr marL="1451610" lvl="3" indent="-207645" algn="l" defTabSz="407670" rtl="0" eaLnBrk="1" fontAlgn="base" latinLnBrk="0" hangingPunct="0">
        <a:lnSpc>
          <a:spcPct val="94000"/>
        </a:lnSpc>
        <a:spcBef>
          <a:spcPts val="520"/>
        </a:spcBef>
        <a:spcAft>
          <a:spcPct val="0"/>
        </a:spcAft>
        <a:buClr>
          <a:srgbClr val="000000"/>
        </a:buClr>
        <a:buSzPct val="100000"/>
        <a:buFont typeface="Times New Roman" panose="02020603050405020304" pitchFamily="16" charset="0"/>
        <a:buNone/>
        <a:defRPr sz="1815" b="0" i="0" u="none" kern="1200" baseline="0">
          <a:solidFill>
            <a:srgbClr val="000000"/>
          </a:solidFill>
          <a:latin typeface="Arial" panose="020B0604020202020204" pitchFamily="34" charset="0"/>
          <a:ea typeface="Droid Sans Fallback" charset="0"/>
          <a:cs typeface="+mn-cs"/>
        </a:defRPr>
      </a:lvl4pPr>
      <a:lvl5pPr marL="1866265" lvl="4" indent="-207645" algn="l" defTabSz="407670" rtl="0" eaLnBrk="1" fontAlgn="base" latinLnBrk="0" hangingPunct="0">
        <a:lnSpc>
          <a:spcPct val="94000"/>
        </a:lnSpc>
        <a:spcBef>
          <a:spcPct val="53000"/>
        </a:spcBef>
        <a:spcAft>
          <a:spcPct val="0"/>
        </a:spcAft>
        <a:buClr>
          <a:srgbClr val="000000"/>
        </a:buClr>
        <a:buSzPct val="100000"/>
        <a:buFont typeface="Times New Roman" panose="02020603050405020304" pitchFamily="16" charset="0"/>
        <a:buNone/>
        <a:defRPr sz="1815" b="0" i="0" u="none" kern="1200" baseline="0">
          <a:solidFill>
            <a:srgbClr val="000000"/>
          </a:solidFill>
          <a:latin typeface="Arial" panose="020B0604020202020204" pitchFamily="34" charset="0"/>
          <a:ea typeface="Droid Sans Fallback" charset="0"/>
          <a:cs typeface="+mn-cs"/>
        </a:defRPr>
      </a:lvl5pPr>
      <a:lvl6pPr marL="2280920" lvl="5" indent="-207645" algn="l" defTabSz="407670" rtl="0" eaLnBrk="1" fontAlgn="base" latinLnBrk="0" hangingPunct="0">
        <a:lnSpc>
          <a:spcPct val="94000"/>
        </a:lnSpc>
        <a:spcBef>
          <a:spcPct val="53000"/>
        </a:spcBef>
        <a:spcAft>
          <a:spcPct val="0"/>
        </a:spcAft>
        <a:buClr>
          <a:srgbClr val="000000"/>
        </a:buClr>
        <a:buSzPct val="100000"/>
        <a:buFont typeface="Times New Roman" panose="02020603050405020304" pitchFamily="16" charset="0"/>
        <a:buNone/>
        <a:defRPr sz="1815" b="0" i="0" u="none" kern="1200" baseline="0">
          <a:solidFill>
            <a:srgbClr val="000000"/>
          </a:solidFill>
          <a:latin typeface="Arial" panose="020B0604020202020204" pitchFamily="34" charset="0"/>
          <a:ea typeface="Droid Sans Fallback" charset="0"/>
          <a:cs typeface="+mn-cs"/>
        </a:defRPr>
      </a:lvl6pPr>
      <a:lvl7pPr marL="2696210" lvl="6" indent="-207645" algn="l" defTabSz="407670" rtl="0" eaLnBrk="1" fontAlgn="base" latinLnBrk="0" hangingPunct="0">
        <a:lnSpc>
          <a:spcPct val="94000"/>
        </a:lnSpc>
        <a:spcBef>
          <a:spcPct val="53000"/>
        </a:spcBef>
        <a:spcAft>
          <a:spcPct val="0"/>
        </a:spcAft>
        <a:buClr>
          <a:srgbClr val="000000"/>
        </a:buClr>
        <a:buSzPct val="100000"/>
        <a:buFont typeface="Times New Roman" panose="02020603050405020304" pitchFamily="16" charset="0"/>
        <a:buNone/>
        <a:defRPr sz="1815" b="0" i="0" u="none" kern="1200" baseline="0">
          <a:solidFill>
            <a:srgbClr val="000000"/>
          </a:solidFill>
          <a:latin typeface="Arial" panose="020B0604020202020204" pitchFamily="34" charset="0"/>
          <a:ea typeface="Droid Sans Fallback" charset="0"/>
          <a:cs typeface="+mn-cs"/>
        </a:defRPr>
      </a:lvl7pPr>
      <a:lvl8pPr marL="3110865" lvl="7" indent="-207645" algn="l" defTabSz="407670" rtl="0" eaLnBrk="1" fontAlgn="base" latinLnBrk="0" hangingPunct="0">
        <a:lnSpc>
          <a:spcPct val="94000"/>
        </a:lnSpc>
        <a:spcBef>
          <a:spcPct val="53000"/>
        </a:spcBef>
        <a:spcAft>
          <a:spcPct val="0"/>
        </a:spcAft>
        <a:buClr>
          <a:srgbClr val="000000"/>
        </a:buClr>
        <a:buSzPct val="100000"/>
        <a:buFont typeface="Times New Roman" panose="02020603050405020304" pitchFamily="16" charset="0"/>
        <a:buNone/>
        <a:defRPr sz="1815" b="0" i="0" u="none" kern="1200" baseline="0">
          <a:solidFill>
            <a:srgbClr val="000000"/>
          </a:solidFill>
          <a:latin typeface="Arial" panose="020B0604020202020204" pitchFamily="34" charset="0"/>
          <a:ea typeface="Droid Sans Fallback" charset="0"/>
          <a:cs typeface="+mn-cs"/>
        </a:defRPr>
      </a:lvl8pPr>
      <a:lvl9pPr marL="3525520" lvl="8" indent="-207645" algn="l" defTabSz="407670" rtl="0" eaLnBrk="1" fontAlgn="base" latinLnBrk="0" hangingPunct="0">
        <a:lnSpc>
          <a:spcPct val="94000"/>
        </a:lnSpc>
        <a:spcBef>
          <a:spcPct val="53000"/>
        </a:spcBef>
        <a:spcAft>
          <a:spcPct val="0"/>
        </a:spcAft>
        <a:buClr>
          <a:srgbClr val="000000"/>
        </a:buClr>
        <a:buSzPct val="100000"/>
        <a:buFont typeface="Times New Roman" panose="02020603050405020304" pitchFamily="16" charset="0"/>
        <a:buNone/>
        <a:defRPr sz="1815" b="0" i="0" u="none" kern="1200" baseline="0">
          <a:solidFill>
            <a:srgbClr val="000000"/>
          </a:solidFill>
          <a:latin typeface="Arial" panose="020B0604020202020204" pitchFamily="34" charset="0"/>
          <a:ea typeface="Droid Sans Fallback" charset="0"/>
          <a:cs typeface="+mn-cs"/>
        </a:defRPr>
      </a:lvl9pPr>
    </p:bodyStyle>
    <p:otherStyle>
      <a:lvl1pPr marL="0" lvl="0" indent="0"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mn-lt"/>
          <a:ea typeface="+mn-ea"/>
          <a:cs typeface="+mn-cs"/>
        </a:defRPr>
      </a:lvl1pPr>
      <a:lvl2pPr marL="673735" lvl="1" indent="-259080"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Arial" panose="020B0604020202020204" pitchFamily="34" charset="0"/>
          <a:ea typeface="Droid Sans Fallback" charset="0"/>
          <a:cs typeface="+mn-cs"/>
        </a:defRPr>
      </a:lvl2pPr>
      <a:lvl3pPr marL="1036955" lvl="2" indent="-207645"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Arial" panose="020B0604020202020204" pitchFamily="34" charset="0"/>
          <a:ea typeface="Droid Sans Fallback" charset="0"/>
          <a:cs typeface="+mn-cs"/>
        </a:defRPr>
      </a:lvl3pPr>
      <a:lvl4pPr marL="1451610" lvl="3" indent="-207645"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Arial" panose="020B0604020202020204" pitchFamily="34" charset="0"/>
          <a:ea typeface="Droid Sans Fallback" charset="0"/>
          <a:cs typeface="+mn-cs"/>
        </a:defRPr>
      </a:lvl4pPr>
      <a:lvl5pPr marL="1866265" lvl="4" indent="-207645"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Arial" panose="020B0604020202020204" pitchFamily="34" charset="0"/>
          <a:ea typeface="Droid Sans Fallback" charset="0"/>
          <a:cs typeface="+mn-cs"/>
        </a:defRPr>
      </a:lvl5pPr>
      <a:lvl6pPr marL="2073910" lvl="5" indent="-207645"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Arial" panose="020B0604020202020204" pitchFamily="34" charset="0"/>
          <a:ea typeface="Droid Sans Fallback" charset="0"/>
          <a:cs typeface="+mn-cs"/>
        </a:defRPr>
      </a:lvl6pPr>
      <a:lvl7pPr marL="2488565" lvl="6" indent="-207645"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Arial" panose="020B0604020202020204" pitchFamily="34" charset="0"/>
          <a:ea typeface="Droid Sans Fallback" charset="0"/>
          <a:cs typeface="+mn-cs"/>
        </a:defRPr>
      </a:lvl7pPr>
      <a:lvl8pPr marL="2903220" lvl="7" indent="-207645"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Arial" panose="020B0604020202020204" pitchFamily="34" charset="0"/>
          <a:ea typeface="Droid Sans Fallback" charset="0"/>
          <a:cs typeface="+mn-cs"/>
        </a:defRPr>
      </a:lvl8pPr>
      <a:lvl9pPr marL="3317875" lvl="8" indent="-207645" algn="l" defTabSz="407670" rtl="0" eaLnBrk="1" fontAlgn="base" latinLnBrk="0" hangingPunct="0">
        <a:lnSpc>
          <a:spcPct val="94000"/>
        </a:lnSpc>
        <a:spcBef>
          <a:spcPct val="0"/>
        </a:spcBef>
        <a:spcAft>
          <a:spcPct val="0"/>
        </a:spcAft>
        <a:buClr>
          <a:srgbClr val="000000"/>
        </a:buClr>
        <a:buSzPct val="100000"/>
        <a:buFont typeface="Times New Roman" panose="02020603050405020304" pitchFamily="16" charset="0"/>
        <a:buNone/>
        <a:defRPr sz="1635" b="0" i="0" u="none" kern="1200" baseline="0">
          <a:solidFill>
            <a:srgbClr val="000000"/>
          </a:solidFill>
          <a:latin typeface="Arial" panose="020B0604020202020204" pitchFamily="34" charset="0"/>
          <a:ea typeface="Droid Sans Fallback" charset="0"/>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hyperlink" Target="mailto:oxana.climenco@sti.usm.m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3073" name="Текстовое поле 3072"/>
          <p:cNvSpPr txBox="1"/>
          <p:nvPr/>
        </p:nvSpPr>
        <p:spPr>
          <a:xfrm>
            <a:off x="465138" y="88900"/>
            <a:ext cx="11395075" cy="1050925"/>
          </a:xfrm>
          <a:prstGeom prst="rect">
            <a:avLst/>
          </a:prstGeom>
          <a:noFill/>
          <a:ln w="9525">
            <a:noFill/>
          </a:ln>
        </p:spPr>
        <p:txBody>
          <a:bodyPr wrap="square" lIns="0" tIns="21334" rIns="0" bIns="0" anchor="ctr" anchorCtr="0"/>
          <a:p>
            <a:pPr marR="0" algn="ctr" defTabSz="449580" hangingPunct="0">
              <a:lnSpc>
                <a:spcPct val="93000"/>
              </a:lnSpc>
              <a:buClrTx/>
              <a:buSzTx/>
              <a:buFontTx/>
              <a:buNone/>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kumimoji="0" lang="ru-RU" altLang="x-none" sz="2420" b="1" kern="1200" cap="none" spc="0" normalizeH="0" baseline="0" noProof="1" dirty="0" err="1">
                <a:solidFill>
                  <a:srgbClr val="000000"/>
                </a:solidFill>
                <a:latin typeface="Times New Roman" panose="02020603050405020304" pitchFamily="16" charset="0"/>
                <a:ea typeface="+mn-ea"/>
                <a:cs typeface="Times New Roman" panose="02020603050405020304" pitchFamily="16" charset="0"/>
              </a:rPr>
              <a:t>MAIZE SEED GERMINATION UNDER DROUGHT AND SALT STRESS.</a:t>
            </a:r>
            <a:br>
              <a:rPr lang="ru-RU" altLang="x-none" sz="100" b="1" dirty="0" err="1">
                <a:solidFill>
                  <a:srgbClr val="000000"/>
                </a:solidFill>
                <a:latin typeface="Times New Roman" panose="02020603050405020304" pitchFamily="16" charset="0"/>
                <a:cs typeface="Times New Roman" panose="02020603050405020304" pitchFamily="16" charset="0"/>
              </a:rPr>
            </a:br>
            <a:br>
              <a:rPr lang="ru-RU" altLang="x-none" sz="1450" b="1" dirty="0" err="1">
                <a:solidFill>
                  <a:srgbClr val="000000"/>
                </a:solidFill>
                <a:latin typeface="Times New Roman" panose="02020603050405020304" pitchFamily="16" charset="0"/>
                <a:cs typeface="Times New Roman" panose="02020603050405020304" pitchFamily="16" charset="0"/>
              </a:rPr>
            </a:br>
            <a:r>
              <a:rPr kumimoji="0" lang="ru-RU" altLang="x-none" sz="1935" kern="1200" cap="none" spc="0" normalizeH="0" baseline="0" noProof="1" dirty="0" err="1">
                <a:solidFill>
                  <a:srgbClr val="000000"/>
                </a:solidFill>
                <a:latin typeface="Times New Roman" panose="02020603050405020304" pitchFamily="16" charset="0"/>
                <a:ea typeface="+mn-ea"/>
                <a:cs typeface="Times New Roman" panose="02020603050405020304" pitchFamily="16" charset="0"/>
              </a:rPr>
              <a:t>Oxana Climenco, Moldova State University,</a:t>
            </a:r>
            <a:r>
              <a:rPr kumimoji="0" lang="en-US" altLang="ru-RU" sz="1935" kern="1200" cap="none" spc="0" normalizeH="0" baseline="0" noProof="1" dirty="0" err="1">
                <a:solidFill>
                  <a:srgbClr val="000000"/>
                </a:solidFill>
                <a:latin typeface="Times New Roman" panose="02020603050405020304" pitchFamily="16" charset="0"/>
                <a:ea typeface="+mn-ea"/>
                <a:cs typeface="Times New Roman" panose="02020603050405020304" pitchFamily="16" charset="0"/>
              </a:rPr>
              <a:t> </a:t>
            </a:r>
            <a:r>
              <a:rPr kumimoji="0" lang="ru-RU" altLang="x-none" sz="1935" kern="1200" cap="none" spc="0" normalizeH="0" baseline="0" noProof="1" dirty="0" err="1">
                <a:solidFill>
                  <a:srgbClr val="000000"/>
                </a:solidFill>
                <a:latin typeface="Times New Roman" panose="02020603050405020304" pitchFamily="16" charset="0"/>
                <a:ea typeface="+mn-ea"/>
                <a:cs typeface="Times New Roman" panose="02020603050405020304" pitchFamily="16" charset="0"/>
              </a:rPr>
              <a:t>Institute of Genetics, Physiology and Plant Protection</a:t>
            </a:r>
            <a:endParaRPr kumimoji="0" lang="ru-RU" altLang="x-none" sz="1935" i="1" kern="1200" cap="none" spc="0" normalizeH="0" baseline="0" noProof="1" dirty="0" err="1">
              <a:solidFill>
                <a:schemeClr val="tx1"/>
              </a:solidFill>
              <a:latin typeface="Times New Roman" panose="02020603050405020304" pitchFamily="16" charset="0"/>
              <a:ea typeface="Times New Roman" panose="02020603050405020304" pitchFamily="16" charset="0"/>
              <a:cs typeface="Times New Roman" panose="02020603050405020304" pitchFamily="16" charset="0"/>
              <a:hlinkClick r:id="rId1"/>
            </a:endParaRPr>
          </a:p>
        </p:txBody>
      </p:sp>
      <p:pic>
        <p:nvPicPr>
          <p:cNvPr id="3075" name="Изображение 3073"/>
          <p:cNvPicPr>
            <a:picLocks noChangeAspect="1"/>
          </p:cNvPicPr>
          <p:nvPr/>
        </p:nvPicPr>
        <p:blipFill>
          <a:blip r:embed="rId2"/>
          <a:stretch>
            <a:fillRect/>
          </a:stretch>
        </p:blipFill>
        <p:spPr>
          <a:xfrm>
            <a:off x="6353175" y="1089025"/>
            <a:ext cx="2020888" cy="2693988"/>
          </a:xfrm>
          <a:prstGeom prst="rect">
            <a:avLst/>
          </a:prstGeom>
          <a:noFill/>
          <a:ln w="9525">
            <a:noFill/>
          </a:ln>
        </p:spPr>
      </p:pic>
      <p:sp>
        <p:nvSpPr>
          <p:cNvPr id="3076" name="Текстовое поле 3074"/>
          <p:cNvSpPr txBox="1"/>
          <p:nvPr/>
        </p:nvSpPr>
        <p:spPr>
          <a:xfrm>
            <a:off x="109538" y="1089025"/>
            <a:ext cx="6192837" cy="2146300"/>
          </a:xfrm>
          <a:prstGeom prst="rect">
            <a:avLst/>
          </a:prstGeom>
          <a:noFill/>
          <a:ln w="9525">
            <a:noFill/>
          </a:ln>
        </p:spPr>
        <p:txBody>
          <a:bodyPr wrap="square" lIns="108850" tIns="70535" rIns="108850" bIns="54425" anchor="t" anchorCtr="0"/>
          <a:p>
            <a:pPr algn="just" defTabSz="449580" hangingPunct="0">
              <a:lnSpc>
                <a:spcPct val="80000"/>
              </a:lnSpc>
              <a:spcBef>
                <a:spcPts val="1200"/>
              </a:spcBef>
              <a:spcAft>
                <a:spcPts val="10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ru-RU" altLang="x-none" dirty="0" err="1">
                <a:solidFill>
                  <a:srgbClr val="000000"/>
                </a:solidFill>
                <a:latin typeface="Times New Roman" panose="02020603050405020304" pitchFamily="16" charset="0"/>
              </a:rPr>
              <a:t>In general, research in the field of corn breeding for drought and salinity resistance forms the basis for obtaining stress-resistant and high-yielding hybrids of this crop. In the work presented here, the </a:t>
            </a:r>
            <a:r>
              <a:rPr lang="ru-RU" altLang="x-none" b="1" dirty="0" err="1">
                <a:solidFill>
                  <a:srgbClr val="000000"/>
                </a:solidFill>
                <a:latin typeface="Times New Roman" panose="02020603050405020304" pitchFamily="16" charset="0"/>
              </a:rPr>
              <a:t>a</a:t>
            </a:r>
            <a:r>
              <a:rPr lang="en-US" altLang="ru-RU" b="1" dirty="0" err="1">
                <a:solidFill>
                  <a:srgbClr val="000000"/>
                </a:solidFill>
                <a:latin typeface="Times New Roman" panose="02020603050405020304" pitchFamily="16" charset="0"/>
              </a:rPr>
              <a:t>im</a:t>
            </a:r>
            <a:r>
              <a:rPr lang="ru-RU" altLang="x-none" dirty="0" err="1">
                <a:solidFill>
                  <a:srgbClr val="000000"/>
                </a:solidFill>
                <a:latin typeface="Times New Roman" panose="02020603050405020304" pitchFamily="16" charset="0"/>
              </a:rPr>
              <a:t> was to identify corn genotypes resistant to osmotic stress and chloride salinization at the seed germination stage. As the starting </a:t>
            </a:r>
            <a:r>
              <a:rPr lang="ru-RU" altLang="x-none" b="1" dirty="0" err="1">
                <a:solidFill>
                  <a:srgbClr val="000000"/>
                </a:solidFill>
                <a:latin typeface="Times New Roman" panose="02020603050405020304" pitchFamily="16" charset="0"/>
              </a:rPr>
              <a:t>material</a:t>
            </a:r>
            <a:r>
              <a:rPr lang="ru-RU" altLang="x-none" dirty="0" err="1">
                <a:solidFill>
                  <a:srgbClr val="000000"/>
                </a:solidFill>
                <a:latin typeface="Times New Roman" panose="02020603050405020304" pitchFamily="16" charset="0"/>
              </a:rPr>
              <a:t>, 14 corn genotypes were used (2 inbred lines, 7 three-line hybrids, 5 complex hybrid combinations in which the paternal components were represented by double, three-line, and simple hybrids, and as the maternal components were used backcross hybrids). </a:t>
            </a:r>
            <a:endParaRPr lang="ru-RU" altLang="x-none" dirty="0" err="1">
              <a:solidFill>
                <a:srgbClr val="000000"/>
              </a:solidFill>
              <a:latin typeface="Times New Roman" panose="02020603050405020304" pitchFamily="16" charset="0"/>
            </a:endParaRPr>
          </a:p>
        </p:txBody>
      </p:sp>
      <p:sp>
        <p:nvSpPr>
          <p:cNvPr id="3077" name="Текстовое поле 3075"/>
          <p:cNvSpPr txBox="1"/>
          <p:nvPr/>
        </p:nvSpPr>
        <p:spPr>
          <a:xfrm>
            <a:off x="8404225" y="1176338"/>
            <a:ext cx="3606800" cy="2781300"/>
          </a:xfrm>
          <a:prstGeom prst="rect">
            <a:avLst/>
          </a:prstGeom>
          <a:noFill/>
          <a:ln w="9525">
            <a:noFill/>
          </a:ln>
        </p:spPr>
        <p:txBody>
          <a:bodyPr wrap="square" lIns="108850" tIns="70535" rIns="108850" bIns="54425" anchor="t" anchorCtr="0"/>
          <a:p>
            <a:pPr algn="just" defTabSz="449580" hangingPunct="0">
              <a:lnSpc>
                <a:spcPct val="83000"/>
              </a:lnSpc>
              <a:spcBef>
                <a:spcPts val="1200"/>
              </a:spcBef>
              <a:spcAft>
                <a:spcPts val="10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ru-RU" altLang="x-none" sz="1600" dirty="0" err="1">
                <a:solidFill>
                  <a:srgbClr val="000000"/>
                </a:solidFill>
                <a:latin typeface="Times New Roman" panose="02020603050405020304" pitchFamily="16" charset="0"/>
              </a:rPr>
              <a:t> </a:t>
            </a:r>
            <a:r>
              <a:rPr lang="en-US" altLang="ru-RU" sz="1600" b="1" dirty="0" err="1">
                <a:solidFill>
                  <a:srgbClr val="000000"/>
                </a:solidFill>
                <a:latin typeface="Times New Roman" panose="02020603050405020304" pitchFamily="16" charset="0"/>
              </a:rPr>
              <a:t>Results and conclusions:</a:t>
            </a:r>
            <a:r>
              <a:rPr lang="ru-RU" altLang="x-none" sz="1600" dirty="0" err="1">
                <a:solidFill>
                  <a:srgbClr val="000000"/>
                </a:solidFill>
                <a:latin typeface="Times New Roman" panose="02020603050405020304" pitchFamily="16" charset="0"/>
              </a:rPr>
              <a:t>The effect sizes of the factors for the traits “shoot length” and “root length” were higher under salinity conditions. The magnitude of the interaction effect of the factors “genotype” × “stress” on the trait “shoot length” was significantly lower than the corresponding measure for the trait “root length”. Under osmotic stress conditions, the highest effect sizes of the factors were observed for the trait “root length”. </a:t>
            </a:r>
            <a:endParaRPr lang="ru-RU" altLang="x-none" sz="1600" dirty="0" err="1">
              <a:solidFill>
                <a:srgbClr val="000000"/>
              </a:solidFill>
              <a:latin typeface="Times New Roman" panose="02020603050405020304" pitchFamily="16" charset="0"/>
            </a:endParaRPr>
          </a:p>
        </p:txBody>
      </p:sp>
      <p:sp>
        <p:nvSpPr>
          <p:cNvPr id="3078" name="Текстовое поле 3076"/>
          <p:cNvSpPr txBox="1"/>
          <p:nvPr/>
        </p:nvSpPr>
        <p:spPr>
          <a:xfrm>
            <a:off x="8391525" y="3517900"/>
            <a:ext cx="3703638" cy="3114675"/>
          </a:xfrm>
          <a:prstGeom prst="rect">
            <a:avLst/>
          </a:prstGeom>
          <a:noFill/>
          <a:ln w="9525">
            <a:noFill/>
          </a:ln>
        </p:spPr>
        <p:txBody>
          <a:bodyPr wrap="square" lIns="108850" tIns="70535" rIns="108850" bIns="54425" anchor="t" anchorCtr="0"/>
          <a:p>
            <a:pPr algn="just" defTabSz="449580" hangingPunct="0">
              <a:lnSpc>
                <a:spcPct val="93000"/>
              </a:lnSpc>
              <a:spcBef>
                <a:spcPts val="1200"/>
              </a:spcBef>
              <a:spcAft>
                <a:spcPts val="10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ru-RU" altLang="x-none" sz="1600" dirty="0" err="1">
                <a:solidFill>
                  <a:srgbClr val="000000"/>
                </a:solidFill>
                <a:latin typeface="Times New Roman" panose="02020603050405020304" pitchFamily="16" charset="0"/>
              </a:rPr>
              <a:t>Correlation analysis of the values of these traits in control and stressful conditions revealed the presence of significant and only positive relationships</a:t>
            </a:r>
            <a:r>
              <a:rPr lang="en-US" altLang="ru-RU" sz="1600" dirty="0" err="1">
                <a:solidFill>
                  <a:srgbClr val="000000"/>
                </a:solidFill>
                <a:latin typeface="Times New Roman" panose="02020603050405020304" pitchFamily="16" charset="0"/>
              </a:rPr>
              <a:t> (table)</a:t>
            </a:r>
            <a:r>
              <a:rPr lang="ru-RU" altLang="x-none" sz="1600" dirty="0" err="1">
                <a:solidFill>
                  <a:srgbClr val="000000"/>
                </a:solidFill>
                <a:latin typeface="Times New Roman" panose="02020603050405020304" pitchFamily="16" charset="0"/>
              </a:rPr>
              <a:t>. Between the traits “shoot length” and “root length” in control and under chloride salinity, the correlation coefficient values were at the same level (r=0.7***), but under drought stress, the strength of the correlation was quite low (r=0.36*).  The best average values for the traits “shoot length” and “root length” were observed in a three-line hybrid including lines from early, medium, and late flowering groups</a:t>
            </a:r>
            <a:endParaRPr lang="ru-RU" altLang="x-none" sz="1600" dirty="0" err="1">
              <a:solidFill>
                <a:srgbClr val="000000"/>
              </a:solidFill>
              <a:latin typeface="Times New Roman" panose="02020603050405020304" pitchFamily="16" charset="0"/>
            </a:endParaRPr>
          </a:p>
        </p:txBody>
      </p:sp>
      <p:pic>
        <p:nvPicPr>
          <p:cNvPr id="3079" name="Изображение 3078"/>
          <p:cNvPicPr>
            <a:picLocks noChangeAspect="1"/>
          </p:cNvPicPr>
          <p:nvPr/>
        </p:nvPicPr>
        <p:blipFill>
          <a:blip r:embed="rId3"/>
          <a:stretch>
            <a:fillRect/>
          </a:stretch>
        </p:blipFill>
        <p:spPr>
          <a:xfrm>
            <a:off x="2630488" y="3384550"/>
            <a:ext cx="1816100" cy="1362075"/>
          </a:xfrm>
          <a:prstGeom prst="rect">
            <a:avLst/>
          </a:prstGeom>
          <a:noFill/>
          <a:ln w="9525">
            <a:noFill/>
          </a:ln>
        </p:spPr>
      </p:pic>
      <p:pic>
        <p:nvPicPr>
          <p:cNvPr id="3080" name="Изображение 3079"/>
          <p:cNvPicPr>
            <a:picLocks noChangeAspect="1"/>
          </p:cNvPicPr>
          <p:nvPr/>
        </p:nvPicPr>
        <p:blipFill>
          <a:blip r:embed="rId4"/>
          <a:stretch>
            <a:fillRect/>
          </a:stretch>
        </p:blipFill>
        <p:spPr>
          <a:xfrm>
            <a:off x="2620963" y="4914900"/>
            <a:ext cx="1816100" cy="1362075"/>
          </a:xfrm>
          <a:prstGeom prst="rect">
            <a:avLst/>
          </a:prstGeom>
          <a:noFill/>
          <a:ln w="9525">
            <a:noFill/>
          </a:ln>
        </p:spPr>
      </p:pic>
      <p:sp>
        <p:nvSpPr>
          <p:cNvPr id="3081" name="Текстовое поле 3080"/>
          <p:cNvSpPr txBox="1"/>
          <p:nvPr/>
        </p:nvSpPr>
        <p:spPr>
          <a:xfrm>
            <a:off x="133350" y="3563938"/>
            <a:ext cx="2433638" cy="3463925"/>
          </a:xfrm>
          <a:prstGeom prst="rect">
            <a:avLst/>
          </a:prstGeom>
          <a:noFill/>
          <a:ln w="9525">
            <a:noFill/>
          </a:ln>
        </p:spPr>
        <p:txBody>
          <a:bodyPr wrap="square" lIns="108850" tIns="54425" rIns="108850" bIns="54425" anchor="t" anchorCtr="0"/>
          <a:p>
            <a:pPr algn="just" defTabSz="449580" hangingPunct="0">
              <a:lnSpc>
                <a:spcPct val="80000"/>
              </a:lnSpc>
              <a:spcBef>
                <a:spcPts val="1200"/>
              </a:spcBef>
              <a:spcAft>
                <a:spcPts val="10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n-US" altLang="ru-RU" b="1" dirty="0" err="1">
                <a:solidFill>
                  <a:srgbClr val="000000"/>
                </a:solidFill>
                <a:latin typeface="Times New Roman" panose="02020603050405020304" pitchFamily="16" charset="0"/>
              </a:rPr>
              <a:t>Methods: </a:t>
            </a:r>
            <a:r>
              <a:rPr lang="ru-RU" altLang="x-none" dirty="0" err="1">
                <a:solidFill>
                  <a:srgbClr val="000000"/>
                </a:solidFill>
                <a:latin typeface="Times New Roman" panose="02020603050405020304" pitchFamily="16" charset="0"/>
              </a:rPr>
              <a:t>Seeds were germinated in the control variant (water), in osmotic solution of 1.96 MPa, and in 3% NaCl solution.The values of the traits “shoot length”</a:t>
            </a:r>
            <a:r>
              <a:rPr lang="en-US" altLang="ru-RU" dirty="0" err="1">
                <a:solidFill>
                  <a:srgbClr val="000000"/>
                </a:solidFill>
                <a:latin typeface="Times New Roman" panose="02020603050405020304" pitchFamily="16" charset="0"/>
              </a:rPr>
              <a:t>(SL)</a:t>
            </a:r>
            <a:r>
              <a:rPr lang="ru-RU" altLang="x-none" dirty="0" err="1">
                <a:solidFill>
                  <a:srgbClr val="000000"/>
                </a:solidFill>
                <a:latin typeface="Times New Roman" panose="02020603050405020304" pitchFamily="16" charset="0"/>
              </a:rPr>
              <a:t> and “root length”</a:t>
            </a:r>
            <a:r>
              <a:rPr lang="en-US" altLang="ru-RU" dirty="0" err="1">
                <a:solidFill>
                  <a:srgbClr val="000000"/>
                </a:solidFill>
                <a:latin typeface="Times New Roman" panose="02020603050405020304" pitchFamily="16" charset="0"/>
              </a:rPr>
              <a:t>(RL)</a:t>
            </a:r>
            <a:r>
              <a:rPr lang="ru-RU" altLang="x-none" dirty="0" err="1">
                <a:solidFill>
                  <a:srgbClr val="000000"/>
                </a:solidFill>
                <a:latin typeface="Times New Roman" panose="02020603050405020304" pitchFamily="16" charset="0"/>
              </a:rPr>
              <a:t> were determined. Correlation and two-factor analysis of variance were used to process the obtained data.</a:t>
            </a:r>
            <a:endParaRPr lang="ru-RU" altLang="x-none" dirty="0" err="1">
              <a:solidFill>
                <a:srgbClr val="000000"/>
              </a:solidFill>
              <a:latin typeface="Times New Roman" panose="02020603050405020304" pitchFamily="16" charset="0"/>
            </a:endParaRPr>
          </a:p>
        </p:txBody>
      </p:sp>
      <p:graphicFrame>
        <p:nvGraphicFramePr>
          <p:cNvPr id="2" name="Таблица 1"/>
          <p:cNvGraphicFramePr/>
          <p:nvPr/>
        </p:nvGraphicFramePr>
        <p:xfrm>
          <a:off x="4489450" y="4762500"/>
          <a:ext cx="3949700" cy="1322388"/>
        </p:xfrm>
        <a:graphic>
          <a:graphicData uri="http://schemas.openxmlformats.org/drawingml/2006/table">
            <a:tbl>
              <a:tblPr/>
              <a:tblGrid>
                <a:gridCol w="772795"/>
                <a:gridCol w="770890"/>
                <a:gridCol w="321310"/>
                <a:gridCol w="690880"/>
                <a:gridCol w="648335"/>
                <a:gridCol w="745490"/>
              </a:tblGrid>
              <a:tr h="377825">
                <a:tc>
                  <a:txBody>
                    <a:bodyPr/>
                    <a:p>
                      <a:pPr>
                        <a:spcBef>
                          <a:spcPct val="0"/>
                        </a:spcBef>
                        <a:spcAft>
                          <a:spcPct val="0"/>
                        </a:spcAft>
                      </a:pP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SL osm</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RL osm</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SL control</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RL control</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SL NaCl</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r>
              <a:tr h="189230">
                <a:tc>
                  <a:txBody>
                    <a:bodyPr/>
                    <a:p>
                      <a:pPr marL="0" indent="0">
                        <a:spcBef>
                          <a:spcPct val="0"/>
                        </a:spcBef>
                        <a:spcAft>
                          <a:spcPct val="0"/>
                        </a:spcAft>
                      </a:pPr>
                      <a:r>
                        <a:rPr sz="1200">
                          <a:latin typeface="Times New Roman" panose="02020603050405020304"/>
                          <a:ea typeface="SimSun" panose="02010600030101010101" pitchFamily="2" charset="-122"/>
                        </a:rPr>
                        <a:t>RL osm</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0.3573*</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r>
              <a:tr h="187960">
                <a:tc>
                  <a:txBody>
                    <a:bodyPr/>
                    <a:p>
                      <a:pPr marL="0" indent="0">
                        <a:spcBef>
                          <a:spcPct val="0"/>
                        </a:spcBef>
                        <a:spcAft>
                          <a:spcPct val="0"/>
                        </a:spcAft>
                      </a:pPr>
                      <a:r>
                        <a:rPr sz="1200">
                          <a:latin typeface="Times New Roman" panose="02020603050405020304"/>
                          <a:ea typeface="SimSun" panose="02010600030101010101" pitchFamily="2" charset="-122"/>
                        </a:rPr>
                        <a:t>SL control</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0.3574*</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r>
              <a:tr h="189230">
                <a:tc>
                  <a:txBody>
                    <a:bodyPr/>
                    <a:p>
                      <a:pPr marL="0" indent="0">
                        <a:spcBef>
                          <a:spcPct val="0"/>
                        </a:spcBef>
                        <a:spcAft>
                          <a:spcPct val="0"/>
                        </a:spcAft>
                      </a:pPr>
                      <a:r>
                        <a:rPr sz="1200">
                          <a:latin typeface="Times New Roman" panose="02020603050405020304"/>
                          <a:ea typeface="SimSun" panose="02010600030101010101" pitchFamily="2" charset="-122"/>
                        </a:rPr>
                        <a:t>RL control</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0.5392***</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0.7177***</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r>
              <a:tr h="188595">
                <a:tc>
                  <a:txBody>
                    <a:bodyPr/>
                    <a:p>
                      <a:pPr marL="0" indent="0">
                        <a:spcBef>
                          <a:spcPct val="0"/>
                        </a:spcBef>
                        <a:spcAft>
                          <a:spcPct val="0"/>
                        </a:spcAft>
                      </a:pPr>
                      <a:r>
                        <a:rPr sz="1200">
                          <a:latin typeface="Times New Roman" panose="02020603050405020304"/>
                          <a:ea typeface="SimSun" panose="02010600030101010101" pitchFamily="2" charset="-122"/>
                        </a:rPr>
                        <a:t>SL NaCl</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0.4477**</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0.7017***</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0.6011</a:t>
                      </a:r>
                      <a:r>
                        <a:rPr sz="1000">
                          <a:latin typeface="Times New Roman" panose="02020603050405020304"/>
                          <a:ea typeface="SimSun" panose="02010600030101010101" pitchFamily="2" charset="-122"/>
                        </a:rPr>
                        <a:t>**</a:t>
                      </a:r>
                      <a:r>
                        <a:rPr sz="1200">
                          <a:latin typeface="Times New Roman" panose="02020603050405020304"/>
                          <a:ea typeface="SimSun" panose="02010600030101010101" pitchFamily="2" charset="-122"/>
                        </a:rPr>
                        <a:t>*</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 </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r>
              <a:tr h="189230">
                <a:tc>
                  <a:txBody>
                    <a:bodyPr/>
                    <a:p>
                      <a:pPr marL="0" indent="0">
                        <a:spcBef>
                          <a:spcPct val="0"/>
                        </a:spcBef>
                        <a:spcAft>
                          <a:spcPct val="0"/>
                        </a:spcAft>
                      </a:pPr>
                      <a:r>
                        <a:rPr sz="1200">
                          <a:latin typeface="Times New Roman" panose="02020603050405020304"/>
                          <a:ea typeface="SimSun" panose="02010600030101010101" pitchFamily="2" charset="-122"/>
                        </a:rPr>
                        <a:t>RL NaCl</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0.3264*</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0.5264***</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0.5558</a:t>
                      </a:r>
                      <a:r>
                        <a:rPr sz="1000">
                          <a:latin typeface="Times New Roman" panose="02020603050405020304"/>
                          <a:ea typeface="SimSun" panose="02010600030101010101" pitchFamily="2" charset="-122"/>
                        </a:rPr>
                        <a:t>**</a:t>
                      </a:r>
                      <a:r>
                        <a:rPr sz="1200">
                          <a:latin typeface="Times New Roman" panose="02020603050405020304"/>
                          <a:ea typeface="SimSun" panose="02010600030101010101" pitchFamily="2" charset="-122"/>
                        </a:rPr>
                        <a:t>*</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c>
                  <a:txBody>
                    <a:bodyPr/>
                    <a:p>
                      <a:pPr marL="0" indent="0">
                        <a:spcBef>
                          <a:spcPct val="0"/>
                        </a:spcBef>
                        <a:spcAft>
                          <a:spcPct val="0"/>
                        </a:spcAft>
                      </a:pPr>
                      <a:r>
                        <a:rPr sz="1200">
                          <a:latin typeface="Times New Roman" panose="02020603050405020304"/>
                          <a:ea typeface="SimSun" panose="02010600030101010101" pitchFamily="2" charset="-122"/>
                        </a:rPr>
                        <a:t>0.6775***</a:t>
                      </a:r>
                      <a:endParaRPr sz="1200">
                        <a:latin typeface="Times New Roman" panose="02020603050405020304"/>
                        <a:ea typeface="SimSun" panose="02010600030101010101" pitchFamily="2" charset="-122"/>
                      </a:endParaRPr>
                    </a:p>
                  </a:txBody>
                  <a:tcPr marL="0" marR="0" marT="0" marB="0" anchor="t" anchorCtr="0">
                    <a:lnL>
                      <a:noFill/>
                    </a:lnL>
                    <a:lnR>
                      <a:noFill/>
                    </a:lnR>
                    <a:lnT>
                      <a:noFill/>
                    </a:lnT>
                    <a:lnB>
                      <a:noFill/>
                    </a:lnB>
                    <a:noFill/>
                  </a:tcPr>
                </a:tc>
              </a:tr>
            </a:tbl>
          </a:graphicData>
        </a:graphic>
      </p:graphicFrame>
      <p:sp>
        <p:nvSpPr>
          <p:cNvPr id="3133" name="Текстовое поле 2"/>
          <p:cNvSpPr txBox="1"/>
          <p:nvPr/>
        </p:nvSpPr>
        <p:spPr>
          <a:xfrm>
            <a:off x="4637088" y="6083300"/>
            <a:ext cx="2497137" cy="322263"/>
          </a:xfrm>
          <a:prstGeom prst="rect">
            <a:avLst/>
          </a:prstGeom>
          <a:noFill/>
          <a:ln w="9525">
            <a:noFill/>
          </a:ln>
        </p:spPr>
        <p:txBody>
          <a:bodyPr wrap="square" anchor="t" anchorCtr="0">
            <a:spAutoFit/>
          </a:bodyPr>
          <a:p>
            <a:pPr defTabSz="266700" hangingPunct="0"/>
            <a:r>
              <a:rPr lang="en-GB" altLang="ru-RU" sz="1600">
                <a:latin typeface="Times New Roman" panose="02020603050405020304"/>
                <a:ea typeface="SimSun" panose="02010600030101010101" pitchFamily="2" charset="-122"/>
              </a:rPr>
              <a:t>*</a:t>
            </a:r>
            <a:r>
              <a:rPr lang="en-US" altLang="ru-RU" sz="1000">
                <a:solidFill>
                  <a:schemeClr val="tx1"/>
                </a:solidFill>
                <a:latin typeface="Times New Roman" panose="02020603050405020304"/>
                <a:ea typeface="SimSun" panose="02010600030101010101" pitchFamily="2" charset="-122"/>
              </a:rPr>
              <a:t>*-</a:t>
            </a:r>
            <a:r>
              <a:rPr lang="en-GB" altLang="ru-RU" sz="1000">
                <a:latin typeface="Times New Roman" panose="02020603050405020304"/>
                <a:ea typeface="SimSun" panose="02010600030101010101" pitchFamily="2" charset="-122"/>
              </a:rPr>
              <a:t>-</a:t>
            </a:r>
            <a:r>
              <a:rPr lang="en-GB" altLang="ru-RU" sz="1000" i="1">
                <a:solidFill>
                  <a:schemeClr val="tx1"/>
                </a:solidFill>
                <a:latin typeface="Times New Roman" panose="02020603050405020304"/>
                <a:ea typeface="SimSun" panose="02010600030101010101" pitchFamily="2" charset="-122"/>
              </a:rPr>
              <a:t>p&lt;0.05, **-p&lt;0.01, ***-p&lt;0.001</a:t>
            </a:r>
            <a:endParaRPr lang="en-GB" altLang="ru-RU" sz="1000" i="1">
              <a:solidFill>
                <a:schemeClr val="tx1"/>
              </a:solidFill>
              <a:latin typeface="Times New Roman" panose="02020603050405020304"/>
              <a:ea typeface="SimSun" panose="02010600030101010101" pitchFamily="2" charset="-122"/>
            </a:endParaRPr>
          </a:p>
        </p:txBody>
      </p:sp>
      <p:sp>
        <p:nvSpPr>
          <p:cNvPr id="3134" name="Текстовое поле 4"/>
          <p:cNvSpPr txBox="1"/>
          <p:nvPr/>
        </p:nvSpPr>
        <p:spPr>
          <a:xfrm>
            <a:off x="4637088" y="3924300"/>
            <a:ext cx="3754437" cy="696913"/>
          </a:xfrm>
          <a:prstGeom prst="rect">
            <a:avLst/>
          </a:prstGeom>
          <a:noFill/>
          <a:ln w="9525">
            <a:noFill/>
          </a:ln>
        </p:spPr>
        <p:txBody>
          <a:bodyPr wrap="square" anchor="t" anchorCtr="0">
            <a:spAutoFit/>
          </a:bodyPr>
          <a:p>
            <a:pPr algn="ctr" defTabSz="266700" hangingPunct="0"/>
            <a:r>
              <a:rPr lang="en-US" altLang="ru-RU" sz="1400">
                <a:solidFill>
                  <a:schemeClr val="tx1"/>
                </a:solidFill>
                <a:latin typeface="Times New Roman" panose="02020603050405020304"/>
                <a:ea typeface="SimSun" panose="02010600030101010101" pitchFamily="2" charset="-122"/>
              </a:rPr>
              <a:t>Table.</a:t>
            </a:r>
            <a:r>
              <a:rPr lang="en-GB" altLang="ru-RU" sz="1400">
                <a:solidFill>
                  <a:schemeClr val="tx1"/>
                </a:solidFill>
                <a:latin typeface="Times New Roman" panose="02020603050405020304"/>
                <a:ea typeface="SimSun" panose="02010600030101010101" pitchFamily="2" charset="-122"/>
              </a:rPr>
              <a:t> Values of  correlation coefficients between the traits  “shoot length” (SL) and “root length” (RL) under different conditions </a:t>
            </a:r>
            <a:endParaRPr lang="en-GB" altLang="ru-RU" sz="1400">
              <a:solidFill>
                <a:schemeClr val="tx1"/>
              </a:solidFill>
              <a:latin typeface="Times New Roman" panose="02020603050405020304"/>
              <a:ea typeface="SimSun" panose="02010600030101010101" pitchFamily="2" charset="-122"/>
            </a:endParaRPr>
          </a:p>
        </p:txBody>
      </p:sp>
      <p:sp>
        <p:nvSpPr>
          <p:cNvPr id="3135" name="Текстовое поле 5"/>
          <p:cNvSpPr txBox="1"/>
          <p:nvPr/>
        </p:nvSpPr>
        <p:spPr>
          <a:xfrm>
            <a:off x="2524125" y="6354763"/>
            <a:ext cx="5849938" cy="436562"/>
          </a:xfrm>
          <a:prstGeom prst="rect">
            <a:avLst/>
          </a:prstGeom>
          <a:noFill/>
          <a:ln w="9525">
            <a:noFill/>
          </a:ln>
        </p:spPr>
        <p:txBody>
          <a:bodyPr wrap="square" anchor="t" anchorCtr="0">
            <a:spAutoFit/>
          </a:bodyPr>
          <a:p>
            <a:pPr algn="just" defTabSz="266700" hangingPunct="0"/>
            <a:r>
              <a:rPr lang="en-GB" altLang="ru-RU" sz="800" b="1">
                <a:solidFill>
                  <a:srgbClr val="000000"/>
                </a:solidFill>
                <a:latin typeface="Times New Roman" panose="02020603050405020304"/>
                <a:ea typeface="SimSun" panose="02010600030101010101" pitchFamily="2" charset="-122"/>
              </a:rPr>
              <a:t>Acknowledgments: </a:t>
            </a:r>
            <a:r>
              <a:rPr lang="en-GB" altLang="ru-RU" sz="800">
                <a:solidFill>
                  <a:srgbClr val="000000"/>
                </a:solidFill>
                <a:latin typeface="Times New Roman" panose="02020603050405020304"/>
                <a:ea typeface="SimSun" panose="02010600030101010101" pitchFamily="2" charset="-122"/>
              </a:rPr>
              <a:t>This study was supported by the research subprogram 011102 “Increasing and conservation genetic diversity, agricultural crop breeding in the context of climate change”, funded by Ministry of  Education and Research of the Republic of Moldova.</a:t>
            </a:r>
            <a:endParaRPr lang="en-GB" altLang="ru-RU" sz="800">
              <a:solidFill>
                <a:srgbClr val="000000"/>
              </a:solidFill>
              <a:latin typeface="Times New Roman" panose="02020603050405020304"/>
              <a:ea typeface="SimSun" panose="02010600030101010101" pitchFamily="2" charset="-122"/>
            </a:endParaRPr>
          </a:p>
        </p:txBody>
      </p:sp>
    </p:spTree>
  </p:cSld>
  <p:clrMapOvr>
    <a:masterClrMapping/>
  </p:clrMapOvr>
  <p:transition spd="med"/>
</p:sld>
</file>

<file path=ppt/theme/theme1.xml><?xml version="1.0" encoding="utf-8"?>
<a:theme xmlns:a="http://schemas.openxmlformats.org/drawingml/2006/mai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Arial"/>
        <a:ea typeface="Droid Sans Fallback"/>
        <a:cs typeface=""/>
      </a:majorFont>
      <a:minorFont>
        <a:latin typeface="Arial"/>
        <a:ea typeface="Droid Sans Fallbac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2685</Words>
  <Application>WPS Presentation</Application>
  <PresentationFormat/>
  <Paragraphs>86</Paragraphs>
  <Slides>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vt:i4>
      </vt:variant>
    </vt:vector>
  </HeadingPairs>
  <TitlesOfParts>
    <vt:vector size="11" baseType="lpstr">
      <vt:lpstr>Arial</vt:lpstr>
      <vt:lpstr>SimSun</vt:lpstr>
      <vt:lpstr>Wingdings</vt:lpstr>
      <vt:lpstr>Times New Roman</vt:lpstr>
      <vt:lpstr>Droid Sans Fallback</vt:lpstr>
      <vt:lpstr>Astakhov First One Stripe S</vt:lpstr>
      <vt:lpstr>DejaVu Sans</vt:lpstr>
      <vt:lpstr>Arial Unicode MS</vt:lpstr>
      <vt:lpstr>Times New Roman</vt:lpstr>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Оксана Клименко</cp:lastModifiedBy>
  <cp:revision>7</cp:revision>
  <dcterms:created xsi:type="dcterms:W3CDTF">2026-08-02T15:42:45Z</dcterms:created>
  <dcterms:modified xsi:type="dcterms:W3CDTF">2026-09-13T17:50:06Z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F2ED15D8B6834890A630CB8447966696_13</vt:lpwstr>
  </property>
  <property fmtid="{D5CDD505-2E9C-101B-9397-08002B2CF9AE}" pid="3" name="KSOProductBuildVer">
    <vt:lpwstr>1049-12.2.0.23206</vt:lpwstr>
  </property>
</Properties>
</file>