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3"/>
  </p:notesMasterIdLst>
  <p:sldIdLst>
    <p:sldId id="267" r:id="rId2"/>
  </p:sldIdLst>
  <p:sldSz cx="12193588" cy="6858000"/>
  <p:notesSz cx="9947275" cy="6815138"/>
  <p:defaultTextStyle>
    <a:defPPr>
      <a:defRPr lang="ru-RU"/>
    </a:defPPr>
    <a:lvl1pPr marL="0" algn="l" defTabSz="1329401" rtl="0" eaLnBrk="1" latinLnBrk="0" hangingPunct="1">
      <a:defRPr sz="2589" kern="1200">
        <a:solidFill>
          <a:schemeClr val="tx1"/>
        </a:solidFill>
        <a:latin typeface="+mn-lt"/>
        <a:ea typeface="+mn-ea"/>
        <a:cs typeface="+mn-cs"/>
      </a:defRPr>
    </a:lvl1pPr>
    <a:lvl2pPr marL="664701" algn="l" defTabSz="1329401" rtl="0" eaLnBrk="1" latinLnBrk="0" hangingPunct="1">
      <a:defRPr sz="2589" kern="1200">
        <a:solidFill>
          <a:schemeClr val="tx1"/>
        </a:solidFill>
        <a:latin typeface="+mn-lt"/>
        <a:ea typeface="+mn-ea"/>
        <a:cs typeface="+mn-cs"/>
      </a:defRPr>
    </a:lvl2pPr>
    <a:lvl3pPr marL="1329401" algn="l" defTabSz="1329401" rtl="0" eaLnBrk="1" latinLnBrk="0" hangingPunct="1">
      <a:defRPr sz="2589" kern="1200">
        <a:solidFill>
          <a:schemeClr val="tx1"/>
        </a:solidFill>
        <a:latin typeface="+mn-lt"/>
        <a:ea typeface="+mn-ea"/>
        <a:cs typeface="+mn-cs"/>
      </a:defRPr>
    </a:lvl3pPr>
    <a:lvl4pPr marL="1994100" algn="l" defTabSz="1329401" rtl="0" eaLnBrk="1" latinLnBrk="0" hangingPunct="1">
      <a:defRPr sz="2589" kern="1200">
        <a:solidFill>
          <a:schemeClr val="tx1"/>
        </a:solidFill>
        <a:latin typeface="+mn-lt"/>
        <a:ea typeface="+mn-ea"/>
        <a:cs typeface="+mn-cs"/>
      </a:defRPr>
    </a:lvl4pPr>
    <a:lvl5pPr marL="2658800" algn="l" defTabSz="1329401" rtl="0" eaLnBrk="1" latinLnBrk="0" hangingPunct="1">
      <a:defRPr sz="2589" kern="1200">
        <a:solidFill>
          <a:schemeClr val="tx1"/>
        </a:solidFill>
        <a:latin typeface="+mn-lt"/>
        <a:ea typeface="+mn-ea"/>
        <a:cs typeface="+mn-cs"/>
      </a:defRPr>
    </a:lvl5pPr>
    <a:lvl6pPr marL="3323501" algn="l" defTabSz="1329401" rtl="0" eaLnBrk="1" latinLnBrk="0" hangingPunct="1">
      <a:defRPr sz="2589" kern="1200">
        <a:solidFill>
          <a:schemeClr val="tx1"/>
        </a:solidFill>
        <a:latin typeface="+mn-lt"/>
        <a:ea typeface="+mn-ea"/>
        <a:cs typeface="+mn-cs"/>
      </a:defRPr>
    </a:lvl6pPr>
    <a:lvl7pPr marL="3988201" algn="l" defTabSz="1329401" rtl="0" eaLnBrk="1" latinLnBrk="0" hangingPunct="1">
      <a:defRPr sz="2589" kern="1200">
        <a:solidFill>
          <a:schemeClr val="tx1"/>
        </a:solidFill>
        <a:latin typeface="+mn-lt"/>
        <a:ea typeface="+mn-ea"/>
        <a:cs typeface="+mn-cs"/>
      </a:defRPr>
    </a:lvl7pPr>
    <a:lvl8pPr marL="4652901" algn="l" defTabSz="1329401" rtl="0" eaLnBrk="1" latinLnBrk="0" hangingPunct="1">
      <a:defRPr sz="2589" kern="1200">
        <a:solidFill>
          <a:schemeClr val="tx1"/>
        </a:solidFill>
        <a:latin typeface="+mn-lt"/>
        <a:ea typeface="+mn-ea"/>
        <a:cs typeface="+mn-cs"/>
      </a:defRPr>
    </a:lvl8pPr>
    <a:lvl9pPr marL="5317602" algn="l" defTabSz="1329401" rtl="0" eaLnBrk="1" latinLnBrk="0" hangingPunct="1">
      <a:defRPr sz="258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142" userDrawn="1">
          <p15:clr>
            <a:srgbClr val="A4A3A4"/>
          </p15:clr>
        </p15:guide>
        <p15:guide id="2" pos="5172" userDrawn="1">
          <p15:clr>
            <a:srgbClr val="A4A3A4"/>
          </p15:clr>
        </p15:guide>
        <p15:guide id="3" orient="horz" pos="6115" userDrawn="1">
          <p15:clr>
            <a:srgbClr val="A4A3A4"/>
          </p15:clr>
        </p15:guide>
        <p15:guide id="4" pos="5438" userDrawn="1">
          <p15:clr>
            <a:srgbClr val="A4A3A4"/>
          </p15:clr>
        </p15:guide>
        <p15:guide id="5" orient="horz" pos="1816" userDrawn="1">
          <p15:clr>
            <a:srgbClr val="A4A3A4"/>
          </p15:clr>
        </p15:guide>
        <p15:guide id="6" orient="horz" pos="2160" userDrawn="1">
          <p15:clr>
            <a:srgbClr val="A4A3A4"/>
          </p15:clr>
        </p15:guide>
        <p15:guide id="7" pos="3653" userDrawn="1">
          <p15:clr>
            <a:srgbClr val="A4A3A4"/>
          </p15:clr>
        </p15:guide>
        <p15:guide id="8"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CBA"/>
    <a:srgbClr val="C2E49C"/>
    <a:srgbClr val="339966"/>
    <a:srgbClr val="5EC2A8"/>
    <a:srgbClr val="47D95F"/>
    <a:srgbClr val="A4D76B"/>
    <a:srgbClr val="FFFFFF"/>
    <a:srgbClr val="3333CC"/>
    <a:srgbClr val="000099"/>
    <a:srgbClr val="9AB5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42" autoAdjust="0"/>
    <p:restoredTop sz="88257" autoAdjust="0"/>
  </p:normalViewPr>
  <p:slideViewPr>
    <p:cSldViewPr>
      <p:cViewPr>
        <p:scale>
          <a:sx n="60" d="100"/>
          <a:sy n="60" d="100"/>
        </p:scale>
        <p:origin x="1284" y="282"/>
      </p:cViewPr>
      <p:guideLst>
        <p:guide orient="horz" pos="5142"/>
        <p:guide pos="5172"/>
        <p:guide orient="horz" pos="6115"/>
        <p:guide pos="5438"/>
        <p:guide orient="horz" pos="1816"/>
        <p:guide orient="horz" pos="2160"/>
        <p:guide pos="3653"/>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310485" cy="341941"/>
          </a:xfrm>
          <a:prstGeom prst="rect">
            <a:avLst/>
          </a:prstGeom>
        </p:spPr>
        <p:txBody>
          <a:bodyPr vert="horz" lIns="91614" tIns="45807" rIns="91614" bIns="45807" rtlCol="0"/>
          <a:lstStyle>
            <a:lvl1pPr algn="l">
              <a:defRPr sz="1200"/>
            </a:lvl1pPr>
          </a:lstStyle>
          <a:p>
            <a:endParaRPr lang="ru-RU"/>
          </a:p>
        </p:txBody>
      </p:sp>
      <p:sp>
        <p:nvSpPr>
          <p:cNvPr id="3" name="Date Placeholder 2"/>
          <p:cNvSpPr>
            <a:spLocks noGrp="1"/>
          </p:cNvSpPr>
          <p:nvPr>
            <p:ph type="dt" idx="1"/>
          </p:nvPr>
        </p:nvSpPr>
        <p:spPr>
          <a:xfrm>
            <a:off x="5634488" y="0"/>
            <a:ext cx="4310485" cy="341941"/>
          </a:xfrm>
          <a:prstGeom prst="rect">
            <a:avLst/>
          </a:prstGeom>
        </p:spPr>
        <p:txBody>
          <a:bodyPr vert="horz" lIns="91614" tIns="45807" rIns="91614" bIns="45807" rtlCol="0"/>
          <a:lstStyle>
            <a:lvl1pPr algn="r">
              <a:defRPr sz="1200"/>
            </a:lvl1pPr>
          </a:lstStyle>
          <a:p>
            <a:fld id="{CF296C4E-1E89-468A-B034-C5D61A75BFD7}" type="datetimeFigureOut">
              <a:rPr lang="ru-RU" smtClean="0"/>
              <a:pPr/>
              <a:t>14.09.2026</a:t>
            </a:fld>
            <a:endParaRPr lang="ru-RU"/>
          </a:p>
        </p:txBody>
      </p:sp>
      <p:sp>
        <p:nvSpPr>
          <p:cNvPr id="4" name="Slide Image Placeholder 3"/>
          <p:cNvSpPr>
            <a:spLocks noGrp="1" noRot="1" noChangeAspect="1"/>
          </p:cNvSpPr>
          <p:nvPr>
            <p:ph type="sldImg" idx="2"/>
          </p:nvPr>
        </p:nvSpPr>
        <p:spPr>
          <a:xfrm>
            <a:off x="2928938" y="850900"/>
            <a:ext cx="4089400" cy="2300288"/>
          </a:xfrm>
          <a:prstGeom prst="rect">
            <a:avLst/>
          </a:prstGeom>
          <a:noFill/>
          <a:ln w="12700">
            <a:solidFill>
              <a:prstClr val="black"/>
            </a:solidFill>
          </a:ln>
        </p:spPr>
        <p:txBody>
          <a:bodyPr vert="horz" lIns="91614" tIns="45807" rIns="91614" bIns="45807" rtlCol="0" anchor="ctr"/>
          <a:lstStyle/>
          <a:p>
            <a:endParaRPr lang="ru-RU"/>
          </a:p>
        </p:txBody>
      </p:sp>
      <p:sp>
        <p:nvSpPr>
          <p:cNvPr id="5" name="Notes Placeholder 4"/>
          <p:cNvSpPr>
            <a:spLocks noGrp="1"/>
          </p:cNvSpPr>
          <p:nvPr>
            <p:ph type="body" sz="quarter" idx="3"/>
          </p:nvPr>
        </p:nvSpPr>
        <p:spPr>
          <a:xfrm>
            <a:off x="994729" y="3279785"/>
            <a:ext cx="7957819" cy="2683461"/>
          </a:xfrm>
          <a:prstGeom prst="rect">
            <a:avLst/>
          </a:prstGeom>
        </p:spPr>
        <p:txBody>
          <a:bodyPr vert="horz" lIns="91614" tIns="45807" rIns="91614" bIns="4580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2" y="6473200"/>
            <a:ext cx="4310485" cy="341940"/>
          </a:xfrm>
          <a:prstGeom prst="rect">
            <a:avLst/>
          </a:prstGeom>
        </p:spPr>
        <p:txBody>
          <a:bodyPr vert="horz" lIns="91614" tIns="45807" rIns="91614" bIns="45807" rtlCol="0" anchor="b"/>
          <a:lstStyle>
            <a:lvl1pPr algn="l">
              <a:defRPr sz="1200"/>
            </a:lvl1pPr>
          </a:lstStyle>
          <a:p>
            <a:endParaRPr lang="ru-RU"/>
          </a:p>
        </p:txBody>
      </p:sp>
      <p:sp>
        <p:nvSpPr>
          <p:cNvPr id="7" name="Slide Number Placeholder 6"/>
          <p:cNvSpPr>
            <a:spLocks noGrp="1"/>
          </p:cNvSpPr>
          <p:nvPr>
            <p:ph type="sldNum" sz="quarter" idx="5"/>
          </p:nvPr>
        </p:nvSpPr>
        <p:spPr>
          <a:xfrm>
            <a:off x="5634488" y="6473200"/>
            <a:ext cx="4310485" cy="341940"/>
          </a:xfrm>
          <a:prstGeom prst="rect">
            <a:avLst/>
          </a:prstGeom>
        </p:spPr>
        <p:txBody>
          <a:bodyPr vert="horz" lIns="91614" tIns="45807" rIns="91614" bIns="45807" rtlCol="0" anchor="b"/>
          <a:lstStyle>
            <a:lvl1pPr algn="r">
              <a:defRPr sz="1200"/>
            </a:lvl1pPr>
          </a:lstStyle>
          <a:p>
            <a:fld id="{64BEA054-7BF0-4730-AA73-378D752D8B33}" type="slidenum">
              <a:rPr lang="ru-RU" smtClean="0"/>
              <a:pPr/>
              <a:t>‹#›</a:t>
            </a:fld>
            <a:endParaRPr lang="ru-RU"/>
          </a:p>
        </p:txBody>
      </p:sp>
    </p:spTree>
    <p:extLst>
      <p:ext uri="{BB962C8B-B14F-4D97-AF65-F5344CB8AC3E}">
        <p14:creationId xmlns:p14="http://schemas.microsoft.com/office/powerpoint/2010/main" val="2550590524"/>
      </p:ext>
    </p:extLst>
  </p:cSld>
  <p:clrMap bg1="lt1" tx1="dk1" bg2="lt2" tx2="dk2" accent1="accent1" accent2="accent2" accent3="accent3" accent4="accent4" accent5="accent5" accent6="accent6" hlink="hlink" folHlink="folHlink"/>
  <p:notesStyle>
    <a:lvl1pPr marL="0" algn="l" defTabSz="949573" rtl="0" eaLnBrk="1" latinLnBrk="0" hangingPunct="1">
      <a:defRPr sz="1264" kern="1200">
        <a:solidFill>
          <a:schemeClr val="tx1"/>
        </a:solidFill>
        <a:latin typeface="+mn-lt"/>
        <a:ea typeface="+mn-ea"/>
        <a:cs typeface="+mn-cs"/>
      </a:defRPr>
    </a:lvl1pPr>
    <a:lvl2pPr marL="474785" algn="l" defTabSz="949573" rtl="0" eaLnBrk="1" latinLnBrk="0" hangingPunct="1">
      <a:defRPr sz="1264" kern="1200">
        <a:solidFill>
          <a:schemeClr val="tx1"/>
        </a:solidFill>
        <a:latin typeface="+mn-lt"/>
        <a:ea typeface="+mn-ea"/>
        <a:cs typeface="+mn-cs"/>
      </a:defRPr>
    </a:lvl2pPr>
    <a:lvl3pPr marL="949573" algn="l" defTabSz="949573" rtl="0" eaLnBrk="1" latinLnBrk="0" hangingPunct="1">
      <a:defRPr sz="1264" kern="1200">
        <a:solidFill>
          <a:schemeClr val="tx1"/>
        </a:solidFill>
        <a:latin typeface="+mn-lt"/>
        <a:ea typeface="+mn-ea"/>
        <a:cs typeface="+mn-cs"/>
      </a:defRPr>
    </a:lvl3pPr>
    <a:lvl4pPr marL="1424358" algn="l" defTabSz="949573" rtl="0" eaLnBrk="1" latinLnBrk="0" hangingPunct="1">
      <a:defRPr sz="1264" kern="1200">
        <a:solidFill>
          <a:schemeClr val="tx1"/>
        </a:solidFill>
        <a:latin typeface="+mn-lt"/>
        <a:ea typeface="+mn-ea"/>
        <a:cs typeface="+mn-cs"/>
      </a:defRPr>
    </a:lvl4pPr>
    <a:lvl5pPr marL="1899143" algn="l" defTabSz="949573" rtl="0" eaLnBrk="1" latinLnBrk="0" hangingPunct="1">
      <a:defRPr sz="1264" kern="1200">
        <a:solidFill>
          <a:schemeClr val="tx1"/>
        </a:solidFill>
        <a:latin typeface="+mn-lt"/>
        <a:ea typeface="+mn-ea"/>
        <a:cs typeface="+mn-cs"/>
      </a:defRPr>
    </a:lvl5pPr>
    <a:lvl6pPr marL="2373929" algn="l" defTabSz="949573" rtl="0" eaLnBrk="1" latinLnBrk="0" hangingPunct="1">
      <a:defRPr sz="1264" kern="1200">
        <a:solidFill>
          <a:schemeClr val="tx1"/>
        </a:solidFill>
        <a:latin typeface="+mn-lt"/>
        <a:ea typeface="+mn-ea"/>
        <a:cs typeface="+mn-cs"/>
      </a:defRPr>
    </a:lvl6pPr>
    <a:lvl7pPr marL="2848715" algn="l" defTabSz="949573" rtl="0" eaLnBrk="1" latinLnBrk="0" hangingPunct="1">
      <a:defRPr sz="1264" kern="1200">
        <a:solidFill>
          <a:schemeClr val="tx1"/>
        </a:solidFill>
        <a:latin typeface="+mn-lt"/>
        <a:ea typeface="+mn-ea"/>
        <a:cs typeface="+mn-cs"/>
      </a:defRPr>
    </a:lvl7pPr>
    <a:lvl8pPr marL="3323501" algn="l" defTabSz="949573" rtl="0" eaLnBrk="1" latinLnBrk="0" hangingPunct="1">
      <a:defRPr sz="1264" kern="1200">
        <a:solidFill>
          <a:schemeClr val="tx1"/>
        </a:solidFill>
        <a:latin typeface="+mn-lt"/>
        <a:ea typeface="+mn-ea"/>
        <a:cs typeface="+mn-cs"/>
      </a:defRPr>
    </a:lvl8pPr>
    <a:lvl9pPr marL="3798286" algn="l" defTabSz="949573" rtl="0" eaLnBrk="1" latinLnBrk="0" hangingPunct="1">
      <a:defRPr sz="126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520" y="2130429"/>
            <a:ext cx="10364550" cy="1470025"/>
          </a:xfrm>
        </p:spPr>
        <p:txBody>
          <a:bodyPr/>
          <a:lstStyle/>
          <a:p>
            <a:r>
              <a:rPr lang="en-US"/>
              <a:t>Click to edit Master title style</a:t>
            </a:r>
            <a:endParaRPr lang="ru-RU"/>
          </a:p>
        </p:txBody>
      </p:sp>
      <p:sp>
        <p:nvSpPr>
          <p:cNvPr id="3" name="Подзаголовок 2"/>
          <p:cNvSpPr>
            <a:spLocks noGrp="1"/>
          </p:cNvSpPr>
          <p:nvPr>
            <p:ph type="subTitle" idx="1"/>
          </p:nvPr>
        </p:nvSpPr>
        <p:spPr>
          <a:xfrm>
            <a:off x="1829038" y="3886201"/>
            <a:ext cx="8535512" cy="1752600"/>
          </a:xfrm>
        </p:spPr>
        <p:txBody>
          <a:bodyPr/>
          <a:lstStyle>
            <a:lvl1pPr marL="0" indent="0" algn="ctr">
              <a:buNone/>
              <a:defRPr>
                <a:solidFill>
                  <a:schemeClr val="tx1">
                    <a:tint val="75000"/>
                  </a:schemeClr>
                </a:solidFill>
              </a:defRPr>
            </a:lvl1pPr>
            <a:lvl2pPr marL="649071" indent="0" algn="ctr">
              <a:buNone/>
              <a:defRPr>
                <a:solidFill>
                  <a:schemeClr val="tx1">
                    <a:tint val="75000"/>
                  </a:schemeClr>
                </a:solidFill>
              </a:defRPr>
            </a:lvl2pPr>
            <a:lvl3pPr marL="1298141" indent="0" algn="ctr">
              <a:buNone/>
              <a:defRPr>
                <a:solidFill>
                  <a:schemeClr val="tx1">
                    <a:tint val="75000"/>
                  </a:schemeClr>
                </a:solidFill>
              </a:defRPr>
            </a:lvl3pPr>
            <a:lvl4pPr marL="1947212" indent="0" algn="ctr">
              <a:buNone/>
              <a:defRPr>
                <a:solidFill>
                  <a:schemeClr val="tx1">
                    <a:tint val="75000"/>
                  </a:schemeClr>
                </a:solidFill>
              </a:defRPr>
            </a:lvl4pPr>
            <a:lvl5pPr marL="2596283" indent="0" algn="ctr">
              <a:buNone/>
              <a:defRPr>
                <a:solidFill>
                  <a:schemeClr val="tx1">
                    <a:tint val="75000"/>
                  </a:schemeClr>
                </a:solidFill>
              </a:defRPr>
            </a:lvl5pPr>
            <a:lvl6pPr marL="3245352" indent="0" algn="ctr">
              <a:buNone/>
              <a:defRPr>
                <a:solidFill>
                  <a:schemeClr val="tx1">
                    <a:tint val="75000"/>
                  </a:schemeClr>
                </a:solidFill>
              </a:defRPr>
            </a:lvl6pPr>
            <a:lvl7pPr marL="3894424" indent="0" algn="ctr">
              <a:buNone/>
              <a:defRPr>
                <a:solidFill>
                  <a:schemeClr val="tx1">
                    <a:tint val="75000"/>
                  </a:schemeClr>
                </a:solidFill>
              </a:defRPr>
            </a:lvl7pPr>
            <a:lvl8pPr marL="4543494" indent="0" algn="ctr">
              <a:buNone/>
              <a:defRPr>
                <a:solidFill>
                  <a:schemeClr val="tx1">
                    <a:tint val="75000"/>
                  </a:schemeClr>
                </a:solidFill>
              </a:defRPr>
            </a:lvl8pPr>
            <a:lvl9pPr marL="5192563" indent="0" algn="ctr">
              <a:buNone/>
              <a:defRPr>
                <a:solidFill>
                  <a:schemeClr val="tx1">
                    <a:tint val="75000"/>
                  </a:schemeClr>
                </a:solidFill>
              </a:defRPr>
            </a:lvl9pPr>
          </a:lstStyle>
          <a:p>
            <a:r>
              <a:rPr lang="en-US"/>
              <a:t>Click to edit Master subtitle style</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Содержимое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211" y="4406902"/>
            <a:ext cx="10364550" cy="1362075"/>
          </a:xfrm>
        </p:spPr>
        <p:txBody>
          <a:bodyPr anchor="t"/>
          <a:lstStyle>
            <a:lvl1pPr algn="l">
              <a:defRPr sz="5714" b="1" cap="all"/>
            </a:lvl1pPr>
          </a:lstStyle>
          <a:p>
            <a:r>
              <a:rPr lang="en-US"/>
              <a:t>Click to edit Master title style</a:t>
            </a:r>
            <a:endParaRPr lang="ru-RU"/>
          </a:p>
        </p:txBody>
      </p:sp>
      <p:sp>
        <p:nvSpPr>
          <p:cNvPr id="3" name="Текст 2"/>
          <p:cNvSpPr>
            <a:spLocks noGrp="1"/>
          </p:cNvSpPr>
          <p:nvPr>
            <p:ph type="body" idx="1"/>
          </p:nvPr>
        </p:nvSpPr>
        <p:spPr>
          <a:xfrm>
            <a:off x="963211" y="2906715"/>
            <a:ext cx="10364550" cy="1500187"/>
          </a:xfrm>
        </p:spPr>
        <p:txBody>
          <a:bodyPr anchor="b"/>
          <a:lstStyle>
            <a:lvl1pPr marL="0" indent="0">
              <a:buNone/>
              <a:defRPr sz="2812">
                <a:solidFill>
                  <a:schemeClr val="tx1">
                    <a:tint val="75000"/>
                  </a:schemeClr>
                </a:solidFill>
              </a:defRPr>
            </a:lvl1pPr>
            <a:lvl2pPr marL="649071" indent="0">
              <a:buNone/>
              <a:defRPr sz="2540">
                <a:solidFill>
                  <a:schemeClr val="tx1">
                    <a:tint val="75000"/>
                  </a:schemeClr>
                </a:solidFill>
              </a:defRPr>
            </a:lvl2pPr>
            <a:lvl3pPr marL="1298141" indent="0">
              <a:buNone/>
              <a:defRPr sz="2268">
                <a:solidFill>
                  <a:schemeClr val="tx1">
                    <a:tint val="75000"/>
                  </a:schemeClr>
                </a:solidFill>
              </a:defRPr>
            </a:lvl3pPr>
            <a:lvl4pPr marL="1947212" indent="0">
              <a:buNone/>
              <a:defRPr sz="1950">
                <a:solidFill>
                  <a:schemeClr val="tx1">
                    <a:tint val="75000"/>
                  </a:schemeClr>
                </a:solidFill>
              </a:defRPr>
            </a:lvl4pPr>
            <a:lvl5pPr marL="2596283" indent="0">
              <a:buNone/>
              <a:defRPr sz="1950">
                <a:solidFill>
                  <a:schemeClr val="tx1">
                    <a:tint val="75000"/>
                  </a:schemeClr>
                </a:solidFill>
              </a:defRPr>
            </a:lvl5pPr>
            <a:lvl6pPr marL="3245352" indent="0">
              <a:buNone/>
              <a:defRPr sz="1950">
                <a:solidFill>
                  <a:schemeClr val="tx1">
                    <a:tint val="75000"/>
                  </a:schemeClr>
                </a:solidFill>
              </a:defRPr>
            </a:lvl6pPr>
            <a:lvl7pPr marL="3894424" indent="0">
              <a:buNone/>
              <a:defRPr sz="1950">
                <a:solidFill>
                  <a:schemeClr val="tx1">
                    <a:tint val="75000"/>
                  </a:schemeClr>
                </a:solidFill>
              </a:defRPr>
            </a:lvl7pPr>
            <a:lvl8pPr marL="4543494" indent="0">
              <a:buNone/>
              <a:defRPr sz="1950">
                <a:solidFill>
                  <a:schemeClr val="tx1">
                    <a:tint val="75000"/>
                  </a:schemeClr>
                </a:solidFill>
              </a:defRPr>
            </a:lvl8pPr>
            <a:lvl9pPr marL="5192563" indent="0">
              <a:buNone/>
              <a:defRPr sz="1950">
                <a:solidFill>
                  <a:schemeClr val="tx1">
                    <a:tint val="75000"/>
                  </a:schemeClr>
                </a:solidFill>
              </a:defRPr>
            </a:lvl9pPr>
          </a:lstStyle>
          <a:p>
            <a:pPr lvl="0"/>
            <a:r>
              <a:rPr lang="en-US"/>
              <a:t>Click to edit Master text styles</a:t>
            </a:r>
          </a:p>
        </p:txBody>
      </p:sp>
      <p:sp>
        <p:nvSpPr>
          <p:cNvPr id="4" name="Дата 3"/>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Содержимое 2"/>
          <p:cNvSpPr>
            <a:spLocks noGrp="1"/>
          </p:cNvSpPr>
          <p:nvPr>
            <p:ph sz="half" idx="1"/>
          </p:nvPr>
        </p:nvSpPr>
        <p:spPr>
          <a:xfrm>
            <a:off x="609681" y="1600202"/>
            <a:ext cx="5385501" cy="4525963"/>
          </a:xfrm>
        </p:spPr>
        <p:txBody>
          <a:bodyPr/>
          <a:lstStyle>
            <a:lvl1pPr>
              <a:defRPr sz="3991"/>
            </a:lvl1pPr>
            <a:lvl2pPr>
              <a:defRPr sz="3447"/>
            </a:lvl2pPr>
            <a:lvl3pPr>
              <a:defRPr sz="2812"/>
            </a:lvl3pPr>
            <a:lvl4pPr>
              <a:defRPr sz="2540"/>
            </a:lvl4pPr>
            <a:lvl5pPr>
              <a:defRPr sz="2540"/>
            </a:lvl5pPr>
            <a:lvl6pPr>
              <a:defRPr sz="2540"/>
            </a:lvl6pPr>
            <a:lvl7pPr>
              <a:defRPr sz="2540"/>
            </a:lvl7pPr>
            <a:lvl8pPr>
              <a:defRPr sz="2540"/>
            </a:lvl8pPr>
            <a:lvl9pPr>
              <a:defRPr sz="25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Содержимое 3"/>
          <p:cNvSpPr>
            <a:spLocks noGrp="1"/>
          </p:cNvSpPr>
          <p:nvPr>
            <p:ph sz="half" idx="2"/>
          </p:nvPr>
        </p:nvSpPr>
        <p:spPr>
          <a:xfrm>
            <a:off x="6198408" y="1600202"/>
            <a:ext cx="5385501" cy="4525963"/>
          </a:xfrm>
        </p:spPr>
        <p:txBody>
          <a:bodyPr/>
          <a:lstStyle>
            <a:lvl1pPr>
              <a:defRPr sz="3991"/>
            </a:lvl1pPr>
            <a:lvl2pPr>
              <a:defRPr sz="3447"/>
            </a:lvl2pPr>
            <a:lvl3pPr>
              <a:defRPr sz="2812"/>
            </a:lvl3pPr>
            <a:lvl4pPr>
              <a:defRPr sz="2540"/>
            </a:lvl4pPr>
            <a:lvl5pPr>
              <a:defRPr sz="2540"/>
            </a:lvl5pPr>
            <a:lvl6pPr>
              <a:defRPr sz="2540"/>
            </a:lvl6pPr>
            <a:lvl7pPr>
              <a:defRPr sz="2540"/>
            </a:lvl7pPr>
            <a:lvl8pPr>
              <a:defRPr sz="2540"/>
            </a:lvl8pPr>
            <a:lvl9pPr>
              <a:defRPr sz="25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en-US"/>
              <a:t>Click to edit Master title style</a:t>
            </a:r>
            <a:endParaRPr lang="ru-RU"/>
          </a:p>
        </p:txBody>
      </p:sp>
      <p:sp>
        <p:nvSpPr>
          <p:cNvPr id="3" name="Текст 2"/>
          <p:cNvSpPr>
            <a:spLocks noGrp="1"/>
          </p:cNvSpPr>
          <p:nvPr>
            <p:ph type="body" idx="1"/>
          </p:nvPr>
        </p:nvSpPr>
        <p:spPr>
          <a:xfrm>
            <a:off x="609685" y="1535115"/>
            <a:ext cx="5387619" cy="639762"/>
          </a:xfrm>
        </p:spPr>
        <p:txBody>
          <a:bodyPr anchor="b"/>
          <a:lstStyle>
            <a:lvl1pPr marL="0" indent="0">
              <a:buNone/>
              <a:defRPr sz="3447" b="1"/>
            </a:lvl1pPr>
            <a:lvl2pPr marL="649071" indent="0">
              <a:buNone/>
              <a:defRPr sz="2812" b="1"/>
            </a:lvl2pPr>
            <a:lvl3pPr marL="1298141" indent="0">
              <a:buNone/>
              <a:defRPr sz="2540" b="1"/>
            </a:lvl3pPr>
            <a:lvl4pPr marL="1947212" indent="0">
              <a:buNone/>
              <a:defRPr sz="2268" b="1"/>
            </a:lvl4pPr>
            <a:lvl5pPr marL="2596283" indent="0">
              <a:buNone/>
              <a:defRPr sz="2268" b="1"/>
            </a:lvl5pPr>
            <a:lvl6pPr marL="3245352" indent="0">
              <a:buNone/>
              <a:defRPr sz="2268" b="1"/>
            </a:lvl6pPr>
            <a:lvl7pPr marL="3894424" indent="0">
              <a:buNone/>
              <a:defRPr sz="2268" b="1"/>
            </a:lvl7pPr>
            <a:lvl8pPr marL="4543494" indent="0">
              <a:buNone/>
              <a:defRPr sz="2268" b="1"/>
            </a:lvl8pPr>
            <a:lvl9pPr marL="5192563" indent="0">
              <a:buNone/>
              <a:defRPr sz="2268" b="1"/>
            </a:lvl9pPr>
          </a:lstStyle>
          <a:p>
            <a:pPr lvl="0"/>
            <a:r>
              <a:rPr lang="en-US"/>
              <a:t>Click to edit Master text styles</a:t>
            </a:r>
          </a:p>
        </p:txBody>
      </p:sp>
      <p:sp>
        <p:nvSpPr>
          <p:cNvPr id="4" name="Содержимое 3"/>
          <p:cNvSpPr>
            <a:spLocks noGrp="1"/>
          </p:cNvSpPr>
          <p:nvPr>
            <p:ph sz="half" idx="2"/>
          </p:nvPr>
        </p:nvSpPr>
        <p:spPr>
          <a:xfrm>
            <a:off x="609685" y="2174878"/>
            <a:ext cx="5387619" cy="3951288"/>
          </a:xfrm>
        </p:spPr>
        <p:txBody>
          <a:bodyPr/>
          <a:lstStyle>
            <a:lvl1pPr>
              <a:defRPr sz="3447"/>
            </a:lvl1pPr>
            <a:lvl2pPr>
              <a:defRPr sz="2812"/>
            </a:lvl2pPr>
            <a:lvl3pPr>
              <a:defRPr sz="2540"/>
            </a:lvl3pPr>
            <a:lvl4pPr>
              <a:defRPr sz="2268"/>
            </a:lvl4pPr>
            <a:lvl5pPr>
              <a:defRPr sz="2268"/>
            </a:lvl5pPr>
            <a:lvl6pPr>
              <a:defRPr sz="2268"/>
            </a:lvl6pPr>
            <a:lvl7pPr>
              <a:defRPr sz="2268"/>
            </a:lvl7pPr>
            <a:lvl8pPr>
              <a:defRPr sz="2268"/>
            </a:lvl8pPr>
            <a:lvl9pPr>
              <a:defRPr sz="226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Текст 4"/>
          <p:cNvSpPr>
            <a:spLocks noGrp="1"/>
          </p:cNvSpPr>
          <p:nvPr>
            <p:ph type="body" sz="quarter" idx="3"/>
          </p:nvPr>
        </p:nvSpPr>
        <p:spPr>
          <a:xfrm>
            <a:off x="6194175" y="1535115"/>
            <a:ext cx="5389735" cy="639762"/>
          </a:xfrm>
        </p:spPr>
        <p:txBody>
          <a:bodyPr anchor="b"/>
          <a:lstStyle>
            <a:lvl1pPr marL="0" indent="0">
              <a:buNone/>
              <a:defRPr sz="3447" b="1"/>
            </a:lvl1pPr>
            <a:lvl2pPr marL="649071" indent="0">
              <a:buNone/>
              <a:defRPr sz="2812" b="1"/>
            </a:lvl2pPr>
            <a:lvl3pPr marL="1298141" indent="0">
              <a:buNone/>
              <a:defRPr sz="2540" b="1"/>
            </a:lvl3pPr>
            <a:lvl4pPr marL="1947212" indent="0">
              <a:buNone/>
              <a:defRPr sz="2268" b="1"/>
            </a:lvl4pPr>
            <a:lvl5pPr marL="2596283" indent="0">
              <a:buNone/>
              <a:defRPr sz="2268" b="1"/>
            </a:lvl5pPr>
            <a:lvl6pPr marL="3245352" indent="0">
              <a:buNone/>
              <a:defRPr sz="2268" b="1"/>
            </a:lvl6pPr>
            <a:lvl7pPr marL="3894424" indent="0">
              <a:buNone/>
              <a:defRPr sz="2268" b="1"/>
            </a:lvl7pPr>
            <a:lvl8pPr marL="4543494" indent="0">
              <a:buNone/>
              <a:defRPr sz="2268" b="1"/>
            </a:lvl8pPr>
            <a:lvl9pPr marL="5192563" indent="0">
              <a:buNone/>
              <a:defRPr sz="2268" b="1"/>
            </a:lvl9pPr>
          </a:lstStyle>
          <a:p>
            <a:pPr lvl="0"/>
            <a:r>
              <a:rPr lang="en-US"/>
              <a:t>Click to edit Master text styles</a:t>
            </a:r>
          </a:p>
        </p:txBody>
      </p:sp>
      <p:sp>
        <p:nvSpPr>
          <p:cNvPr id="6" name="Содержимое 5"/>
          <p:cNvSpPr>
            <a:spLocks noGrp="1"/>
          </p:cNvSpPr>
          <p:nvPr>
            <p:ph sz="quarter" idx="4"/>
          </p:nvPr>
        </p:nvSpPr>
        <p:spPr>
          <a:xfrm>
            <a:off x="6194175" y="2174878"/>
            <a:ext cx="5389735" cy="3951288"/>
          </a:xfrm>
        </p:spPr>
        <p:txBody>
          <a:bodyPr/>
          <a:lstStyle>
            <a:lvl1pPr>
              <a:defRPr sz="3447"/>
            </a:lvl1pPr>
            <a:lvl2pPr>
              <a:defRPr sz="2812"/>
            </a:lvl2pPr>
            <a:lvl3pPr>
              <a:defRPr sz="2540"/>
            </a:lvl3pPr>
            <a:lvl4pPr>
              <a:defRPr sz="2268"/>
            </a:lvl4pPr>
            <a:lvl5pPr>
              <a:defRPr sz="2268"/>
            </a:lvl5pPr>
            <a:lvl6pPr>
              <a:defRPr sz="2268"/>
            </a:lvl6pPr>
            <a:lvl7pPr>
              <a:defRPr sz="2268"/>
            </a:lvl7pPr>
            <a:lvl8pPr>
              <a:defRPr sz="2268"/>
            </a:lvl8pPr>
            <a:lvl9pPr>
              <a:defRPr sz="226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84" y="273050"/>
            <a:ext cx="4011607" cy="1162050"/>
          </a:xfrm>
        </p:spPr>
        <p:txBody>
          <a:bodyPr anchor="b"/>
          <a:lstStyle>
            <a:lvl1pPr algn="l">
              <a:defRPr sz="2812" b="1"/>
            </a:lvl1pPr>
          </a:lstStyle>
          <a:p>
            <a:r>
              <a:rPr lang="en-US"/>
              <a:t>Click to edit Master title style</a:t>
            </a:r>
            <a:endParaRPr lang="ru-RU"/>
          </a:p>
        </p:txBody>
      </p:sp>
      <p:sp>
        <p:nvSpPr>
          <p:cNvPr id="3" name="Содержимое 2"/>
          <p:cNvSpPr>
            <a:spLocks noGrp="1"/>
          </p:cNvSpPr>
          <p:nvPr>
            <p:ph idx="1"/>
          </p:nvPr>
        </p:nvSpPr>
        <p:spPr>
          <a:xfrm>
            <a:off x="4767354" y="273053"/>
            <a:ext cx="6816555" cy="5853113"/>
          </a:xfrm>
        </p:spPr>
        <p:txBody>
          <a:bodyPr/>
          <a:lstStyle>
            <a:lvl1pPr>
              <a:defRPr sz="4535"/>
            </a:lvl1pPr>
            <a:lvl2pPr>
              <a:defRPr sz="3991"/>
            </a:lvl2pPr>
            <a:lvl3pPr>
              <a:defRPr sz="3447"/>
            </a:lvl3pPr>
            <a:lvl4pPr>
              <a:defRPr sz="2812"/>
            </a:lvl4pPr>
            <a:lvl5pPr>
              <a:defRPr sz="2812"/>
            </a:lvl5pPr>
            <a:lvl6pPr>
              <a:defRPr sz="2812"/>
            </a:lvl6pPr>
            <a:lvl7pPr>
              <a:defRPr sz="2812"/>
            </a:lvl7pPr>
            <a:lvl8pPr>
              <a:defRPr sz="2812"/>
            </a:lvl8pPr>
            <a:lvl9pPr>
              <a:defRPr sz="28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Текст 3"/>
          <p:cNvSpPr>
            <a:spLocks noGrp="1"/>
          </p:cNvSpPr>
          <p:nvPr>
            <p:ph type="body" sz="half" idx="2"/>
          </p:nvPr>
        </p:nvSpPr>
        <p:spPr>
          <a:xfrm>
            <a:off x="609684" y="1435103"/>
            <a:ext cx="4011607" cy="4691063"/>
          </a:xfrm>
        </p:spPr>
        <p:txBody>
          <a:bodyPr/>
          <a:lstStyle>
            <a:lvl1pPr marL="0" indent="0">
              <a:buNone/>
              <a:defRPr sz="1950"/>
            </a:lvl1pPr>
            <a:lvl2pPr marL="649071" indent="0">
              <a:buNone/>
              <a:defRPr sz="1723"/>
            </a:lvl2pPr>
            <a:lvl3pPr marL="1298141" indent="0">
              <a:buNone/>
              <a:defRPr sz="1406"/>
            </a:lvl3pPr>
            <a:lvl4pPr marL="1947212" indent="0">
              <a:buNone/>
              <a:defRPr sz="1224"/>
            </a:lvl4pPr>
            <a:lvl5pPr marL="2596283" indent="0">
              <a:buNone/>
              <a:defRPr sz="1224"/>
            </a:lvl5pPr>
            <a:lvl6pPr marL="3245352" indent="0">
              <a:buNone/>
              <a:defRPr sz="1224"/>
            </a:lvl6pPr>
            <a:lvl7pPr marL="3894424" indent="0">
              <a:buNone/>
              <a:defRPr sz="1224"/>
            </a:lvl7pPr>
            <a:lvl8pPr marL="4543494" indent="0">
              <a:buNone/>
              <a:defRPr sz="1224"/>
            </a:lvl8pPr>
            <a:lvl9pPr marL="5192563" indent="0">
              <a:buNone/>
              <a:defRPr sz="1224"/>
            </a:lvl9pPr>
          </a:lstStyle>
          <a:p>
            <a:pPr lvl="0"/>
            <a:r>
              <a:rPr lang="en-US"/>
              <a:t>Click to edit Master text styles</a:t>
            </a:r>
          </a:p>
        </p:txBody>
      </p:sp>
      <p:sp>
        <p:nvSpPr>
          <p:cNvPr id="5" name="Дата 4"/>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90028" y="4800603"/>
            <a:ext cx="7316153" cy="566738"/>
          </a:xfrm>
        </p:spPr>
        <p:txBody>
          <a:bodyPr anchor="b"/>
          <a:lstStyle>
            <a:lvl1pPr algn="l">
              <a:defRPr sz="2812" b="1"/>
            </a:lvl1pPr>
          </a:lstStyle>
          <a:p>
            <a:r>
              <a:rPr lang="en-US"/>
              <a:t>Click to edit Master title style</a:t>
            </a:r>
            <a:endParaRPr lang="ru-RU"/>
          </a:p>
        </p:txBody>
      </p:sp>
      <p:sp>
        <p:nvSpPr>
          <p:cNvPr id="3" name="Рисунок 2"/>
          <p:cNvSpPr>
            <a:spLocks noGrp="1"/>
          </p:cNvSpPr>
          <p:nvPr>
            <p:ph type="pic" idx="1"/>
          </p:nvPr>
        </p:nvSpPr>
        <p:spPr>
          <a:xfrm>
            <a:off x="2390028" y="612775"/>
            <a:ext cx="7316153" cy="4114800"/>
          </a:xfrm>
        </p:spPr>
        <p:txBody>
          <a:bodyPr/>
          <a:lstStyle>
            <a:lvl1pPr marL="0" indent="0">
              <a:buNone/>
              <a:defRPr sz="4535"/>
            </a:lvl1pPr>
            <a:lvl2pPr marL="649071" indent="0">
              <a:buNone/>
              <a:defRPr sz="3991"/>
            </a:lvl2pPr>
            <a:lvl3pPr marL="1298141" indent="0">
              <a:buNone/>
              <a:defRPr sz="3447"/>
            </a:lvl3pPr>
            <a:lvl4pPr marL="1947212" indent="0">
              <a:buNone/>
              <a:defRPr sz="2812"/>
            </a:lvl4pPr>
            <a:lvl5pPr marL="2596283" indent="0">
              <a:buNone/>
              <a:defRPr sz="2812"/>
            </a:lvl5pPr>
            <a:lvl6pPr marL="3245352" indent="0">
              <a:buNone/>
              <a:defRPr sz="2812"/>
            </a:lvl6pPr>
            <a:lvl7pPr marL="3894424" indent="0">
              <a:buNone/>
              <a:defRPr sz="2812"/>
            </a:lvl7pPr>
            <a:lvl8pPr marL="4543494" indent="0">
              <a:buNone/>
              <a:defRPr sz="2812"/>
            </a:lvl8pPr>
            <a:lvl9pPr marL="5192563" indent="0">
              <a:buNone/>
              <a:defRPr sz="2812"/>
            </a:lvl9pPr>
          </a:lstStyle>
          <a:p>
            <a:r>
              <a:rPr lang="en-US"/>
              <a:t>Click icon to add picture</a:t>
            </a:r>
            <a:endParaRPr lang="ru-RU"/>
          </a:p>
        </p:txBody>
      </p:sp>
      <p:sp>
        <p:nvSpPr>
          <p:cNvPr id="4" name="Текст 3"/>
          <p:cNvSpPr>
            <a:spLocks noGrp="1"/>
          </p:cNvSpPr>
          <p:nvPr>
            <p:ph type="body" sz="half" idx="2"/>
          </p:nvPr>
        </p:nvSpPr>
        <p:spPr>
          <a:xfrm>
            <a:off x="2390028" y="5367339"/>
            <a:ext cx="7316153" cy="804862"/>
          </a:xfrm>
        </p:spPr>
        <p:txBody>
          <a:bodyPr/>
          <a:lstStyle>
            <a:lvl1pPr marL="0" indent="0">
              <a:buNone/>
              <a:defRPr sz="1950"/>
            </a:lvl1pPr>
            <a:lvl2pPr marL="649071" indent="0">
              <a:buNone/>
              <a:defRPr sz="1723"/>
            </a:lvl2pPr>
            <a:lvl3pPr marL="1298141" indent="0">
              <a:buNone/>
              <a:defRPr sz="1406"/>
            </a:lvl3pPr>
            <a:lvl4pPr marL="1947212" indent="0">
              <a:buNone/>
              <a:defRPr sz="1224"/>
            </a:lvl4pPr>
            <a:lvl5pPr marL="2596283" indent="0">
              <a:buNone/>
              <a:defRPr sz="1224"/>
            </a:lvl5pPr>
            <a:lvl6pPr marL="3245352" indent="0">
              <a:buNone/>
              <a:defRPr sz="1224"/>
            </a:lvl6pPr>
            <a:lvl7pPr marL="3894424" indent="0">
              <a:buNone/>
              <a:defRPr sz="1224"/>
            </a:lvl7pPr>
            <a:lvl8pPr marL="4543494" indent="0">
              <a:buNone/>
              <a:defRPr sz="1224"/>
            </a:lvl8pPr>
            <a:lvl9pPr marL="5192563" indent="0">
              <a:buNone/>
              <a:defRPr sz="1224"/>
            </a:lvl9pPr>
          </a:lstStyle>
          <a:p>
            <a:pPr lvl="0"/>
            <a:r>
              <a:rPr lang="en-US"/>
              <a:t>Click to edit Master text styles</a:t>
            </a:r>
          </a:p>
        </p:txBody>
      </p:sp>
      <p:sp>
        <p:nvSpPr>
          <p:cNvPr id="5" name="Дата 4"/>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t>Click to edit Master title style</a:t>
            </a:r>
            <a:endParaRPr lang="ru-RU"/>
          </a:p>
        </p:txBody>
      </p:sp>
      <p:sp>
        <p:nvSpPr>
          <p:cNvPr id="3" name="Вертикальный текст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40353" y="274641"/>
            <a:ext cx="2743557" cy="5851525"/>
          </a:xfrm>
        </p:spPr>
        <p:txBody>
          <a:bodyPr vert="eaVert"/>
          <a:lstStyle/>
          <a:p>
            <a:r>
              <a:rPr lang="en-US"/>
              <a:t>Click to edit Master title style</a:t>
            </a:r>
            <a:endParaRPr lang="ru-RU"/>
          </a:p>
        </p:txBody>
      </p:sp>
      <p:sp>
        <p:nvSpPr>
          <p:cNvPr id="3" name="Вертикальный текст 2"/>
          <p:cNvSpPr>
            <a:spLocks noGrp="1"/>
          </p:cNvSpPr>
          <p:nvPr>
            <p:ph type="body" orient="vert" idx="1"/>
          </p:nvPr>
        </p:nvSpPr>
        <p:spPr>
          <a:xfrm>
            <a:off x="609680" y="274641"/>
            <a:ext cx="802744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80" y="274638"/>
            <a:ext cx="10974230" cy="1143000"/>
          </a:xfrm>
          <a:prstGeom prst="rect">
            <a:avLst/>
          </a:prstGeom>
        </p:spPr>
        <p:txBody>
          <a:bodyPr vert="horz" lIns="54533" tIns="27266" rIns="54533" bIns="27266" rtlCol="0" anchor="ctr">
            <a:normAutofit/>
          </a:bodyPr>
          <a:lstStyle/>
          <a:p>
            <a:r>
              <a:rPr lang="ru-RU"/>
              <a:t>Образец заголовка</a:t>
            </a:r>
          </a:p>
        </p:txBody>
      </p:sp>
      <p:sp>
        <p:nvSpPr>
          <p:cNvPr id="3" name="Текст 2"/>
          <p:cNvSpPr>
            <a:spLocks noGrp="1"/>
          </p:cNvSpPr>
          <p:nvPr>
            <p:ph type="body" idx="1"/>
          </p:nvPr>
        </p:nvSpPr>
        <p:spPr>
          <a:xfrm>
            <a:off x="609680" y="1600202"/>
            <a:ext cx="10974230" cy="4525963"/>
          </a:xfrm>
          <a:prstGeom prst="rect">
            <a:avLst/>
          </a:prstGeom>
        </p:spPr>
        <p:txBody>
          <a:bodyPr vert="horz" lIns="54533" tIns="27266" rIns="54533" bIns="27266"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80" y="6356353"/>
            <a:ext cx="2845171" cy="365125"/>
          </a:xfrm>
          <a:prstGeom prst="rect">
            <a:avLst/>
          </a:prstGeom>
        </p:spPr>
        <p:txBody>
          <a:bodyPr vert="horz" lIns="54533" tIns="27266" rIns="54533" bIns="27266" rtlCol="0" anchor="ctr"/>
          <a:lstStyle>
            <a:lvl1pPr algn="l">
              <a:defRPr sz="1723">
                <a:solidFill>
                  <a:schemeClr val="tx1">
                    <a:tint val="75000"/>
                  </a:schemeClr>
                </a:solidFill>
              </a:defRPr>
            </a:lvl1pPr>
          </a:lstStyle>
          <a:p>
            <a:fld id="{5B106E36-FD25-4E2D-B0AA-010F637433A0}" type="datetimeFigureOut">
              <a:rPr lang="ru-RU" smtClean="0"/>
              <a:pPr/>
              <a:t>14.09.2026</a:t>
            </a:fld>
            <a:endParaRPr lang="ru-RU"/>
          </a:p>
        </p:txBody>
      </p:sp>
      <p:sp>
        <p:nvSpPr>
          <p:cNvPr id="5" name="Нижний колонтитул 4"/>
          <p:cNvSpPr>
            <a:spLocks noGrp="1"/>
          </p:cNvSpPr>
          <p:nvPr>
            <p:ph type="ftr" sz="quarter" idx="3"/>
          </p:nvPr>
        </p:nvSpPr>
        <p:spPr>
          <a:xfrm>
            <a:off x="4166143" y="6356353"/>
            <a:ext cx="3861303" cy="365125"/>
          </a:xfrm>
          <a:prstGeom prst="rect">
            <a:avLst/>
          </a:prstGeom>
        </p:spPr>
        <p:txBody>
          <a:bodyPr vert="horz" lIns="54533" tIns="27266" rIns="54533" bIns="27266" rtlCol="0" anchor="ctr"/>
          <a:lstStyle>
            <a:lvl1pPr algn="ctr">
              <a:defRPr sz="1723">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8739" y="6356353"/>
            <a:ext cx="2845171" cy="365125"/>
          </a:xfrm>
          <a:prstGeom prst="rect">
            <a:avLst/>
          </a:prstGeom>
        </p:spPr>
        <p:txBody>
          <a:bodyPr vert="horz" lIns="54533" tIns="27266" rIns="54533" bIns="27266" rtlCol="0" anchor="ctr"/>
          <a:lstStyle>
            <a:lvl1pPr algn="r">
              <a:defRPr sz="1723">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98141" rtl="0" eaLnBrk="1" latinLnBrk="0" hangingPunct="1">
        <a:spcBef>
          <a:spcPct val="0"/>
        </a:spcBef>
        <a:buNone/>
        <a:defRPr sz="6258" kern="1200">
          <a:solidFill>
            <a:schemeClr val="tx1"/>
          </a:solidFill>
          <a:latin typeface="+mj-lt"/>
          <a:ea typeface="+mj-ea"/>
          <a:cs typeface="+mj-cs"/>
        </a:defRPr>
      </a:lvl1pPr>
    </p:titleStyle>
    <p:bodyStyle>
      <a:lvl1pPr marL="486803" indent="-486803" algn="l" defTabSz="1298141" rtl="0" eaLnBrk="1" latinLnBrk="0" hangingPunct="1">
        <a:spcBef>
          <a:spcPct val="20000"/>
        </a:spcBef>
        <a:buFont typeface="Arial" pitchFamily="34" charset="0"/>
        <a:buChar char="•"/>
        <a:defRPr sz="4535" kern="1200">
          <a:solidFill>
            <a:schemeClr val="tx1"/>
          </a:solidFill>
          <a:latin typeface="+mn-lt"/>
          <a:ea typeface="+mn-ea"/>
          <a:cs typeface="+mn-cs"/>
        </a:defRPr>
      </a:lvl1pPr>
      <a:lvl2pPr marL="1054739" indent="-405669" algn="l" defTabSz="1298141" rtl="0" eaLnBrk="1" latinLnBrk="0" hangingPunct="1">
        <a:spcBef>
          <a:spcPct val="20000"/>
        </a:spcBef>
        <a:buFont typeface="Arial" pitchFamily="34" charset="0"/>
        <a:buChar char="–"/>
        <a:defRPr sz="3991" kern="1200">
          <a:solidFill>
            <a:schemeClr val="tx1"/>
          </a:solidFill>
          <a:latin typeface="+mn-lt"/>
          <a:ea typeface="+mn-ea"/>
          <a:cs typeface="+mn-cs"/>
        </a:defRPr>
      </a:lvl2pPr>
      <a:lvl3pPr marL="1622677" indent="-324535" algn="l" defTabSz="1298141" rtl="0" eaLnBrk="1" latinLnBrk="0" hangingPunct="1">
        <a:spcBef>
          <a:spcPct val="20000"/>
        </a:spcBef>
        <a:buFont typeface="Arial" pitchFamily="34" charset="0"/>
        <a:buChar char="•"/>
        <a:defRPr sz="3447" kern="1200">
          <a:solidFill>
            <a:schemeClr val="tx1"/>
          </a:solidFill>
          <a:latin typeface="+mn-lt"/>
          <a:ea typeface="+mn-ea"/>
          <a:cs typeface="+mn-cs"/>
        </a:defRPr>
      </a:lvl3pPr>
      <a:lvl4pPr marL="2271747" indent="-324535" algn="l" defTabSz="1298141" rtl="0" eaLnBrk="1" latinLnBrk="0" hangingPunct="1">
        <a:spcBef>
          <a:spcPct val="20000"/>
        </a:spcBef>
        <a:buFont typeface="Arial" pitchFamily="34" charset="0"/>
        <a:buChar char="–"/>
        <a:defRPr sz="2812" kern="1200">
          <a:solidFill>
            <a:schemeClr val="tx1"/>
          </a:solidFill>
          <a:latin typeface="+mn-lt"/>
          <a:ea typeface="+mn-ea"/>
          <a:cs typeface="+mn-cs"/>
        </a:defRPr>
      </a:lvl4pPr>
      <a:lvl5pPr marL="2920817" indent="-324535" algn="l" defTabSz="1298141" rtl="0" eaLnBrk="1" latinLnBrk="0" hangingPunct="1">
        <a:spcBef>
          <a:spcPct val="20000"/>
        </a:spcBef>
        <a:buFont typeface="Arial" pitchFamily="34" charset="0"/>
        <a:buChar char="»"/>
        <a:defRPr sz="2812" kern="1200">
          <a:solidFill>
            <a:schemeClr val="tx1"/>
          </a:solidFill>
          <a:latin typeface="+mn-lt"/>
          <a:ea typeface="+mn-ea"/>
          <a:cs typeface="+mn-cs"/>
        </a:defRPr>
      </a:lvl5pPr>
      <a:lvl6pPr marL="3569888" indent="-324535" algn="l" defTabSz="1298141" rtl="0" eaLnBrk="1" latinLnBrk="0" hangingPunct="1">
        <a:spcBef>
          <a:spcPct val="20000"/>
        </a:spcBef>
        <a:buFont typeface="Arial" pitchFamily="34" charset="0"/>
        <a:buChar char="•"/>
        <a:defRPr sz="2812" kern="1200">
          <a:solidFill>
            <a:schemeClr val="tx1"/>
          </a:solidFill>
          <a:latin typeface="+mn-lt"/>
          <a:ea typeface="+mn-ea"/>
          <a:cs typeface="+mn-cs"/>
        </a:defRPr>
      </a:lvl6pPr>
      <a:lvl7pPr marL="4218959" indent="-324535" algn="l" defTabSz="1298141" rtl="0" eaLnBrk="1" latinLnBrk="0" hangingPunct="1">
        <a:spcBef>
          <a:spcPct val="20000"/>
        </a:spcBef>
        <a:buFont typeface="Arial" pitchFamily="34" charset="0"/>
        <a:buChar char="•"/>
        <a:defRPr sz="2812" kern="1200">
          <a:solidFill>
            <a:schemeClr val="tx1"/>
          </a:solidFill>
          <a:latin typeface="+mn-lt"/>
          <a:ea typeface="+mn-ea"/>
          <a:cs typeface="+mn-cs"/>
        </a:defRPr>
      </a:lvl7pPr>
      <a:lvl8pPr marL="4868029" indent="-324535" algn="l" defTabSz="1298141" rtl="0" eaLnBrk="1" latinLnBrk="0" hangingPunct="1">
        <a:spcBef>
          <a:spcPct val="20000"/>
        </a:spcBef>
        <a:buFont typeface="Arial" pitchFamily="34" charset="0"/>
        <a:buChar char="•"/>
        <a:defRPr sz="2812" kern="1200">
          <a:solidFill>
            <a:schemeClr val="tx1"/>
          </a:solidFill>
          <a:latin typeface="+mn-lt"/>
          <a:ea typeface="+mn-ea"/>
          <a:cs typeface="+mn-cs"/>
        </a:defRPr>
      </a:lvl8pPr>
      <a:lvl9pPr marL="5517100" indent="-324535" algn="l" defTabSz="1298141" rtl="0" eaLnBrk="1" latinLnBrk="0" hangingPunct="1">
        <a:spcBef>
          <a:spcPct val="20000"/>
        </a:spcBef>
        <a:buFont typeface="Arial" pitchFamily="34" charset="0"/>
        <a:buChar char="•"/>
        <a:defRPr sz="2812" kern="1200">
          <a:solidFill>
            <a:schemeClr val="tx1"/>
          </a:solidFill>
          <a:latin typeface="+mn-lt"/>
          <a:ea typeface="+mn-ea"/>
          <a:cs typeface="+mn-cs"/>
        </a:defRPr>
      </a:lvl9pPr>
    </p:bodyStyle>
    <p:otherStyle>
      <a:defPPr>
        <a:defRPr lang="ru-RU"/>
      </a:defPPr>
      <a:lvl1pPr marL="0" algn="l" defTabSz="1298141" rtl="0" eaLnBrk="1" latinLnBrk="0" hangingPunct="1">
        <a:defRPr sz="2540" kern="1200">
          <a:solidFill>
            <a:schemeClr val="tx1"/>
          </a:solidFill>
          <a:latin typeface="+mn-lt"/>
          <a:ea typeface="+mn-ea"/>
          <a:cs typeface="+mn-cs"/>
        </a:defRPr>
      </a:lvl1pPr>
      <a:lvl2pPr marL="649071" algn="l" defTabSz="1298141" rtl="0" eaLnBrk="1" latinLnBrk="0" hangingPunct="1">
        <a:defRPr sz="2540" kern="1200">
          <a:solidFill>
            <a:schemeClr val="tx1"/>
          </a:solidFill>
          <a:latin typeface="+mn-lt"/>
          <a:ea typeface="+mn-ea"/>
          <a:cs typeface="+mn-cs"/>
        </a:defRPr>
      </a:lvl2pPr>
      <a:lvl3pPr marL="1298141" algn="l" defTabSz="1298141" rtl="0" eaLnBrk="1" latinLnBrk="0" hangingPunct="1">
        <a:defRPr sz="2540" kern="1200">
          <a:solidFill>
            <a:schemeClr val="tx1"/>
          </a:solidFill>
          <a:latin typeface="+mn-lt"/>
          <a:ea typeface="+mn-ea"/>
          <a:cs typeface="+mn-cs"/>
        </a:defRPr>
      </a:lvl3pPr>
      <a:lvl4pPr marL="1947212" algn="l" defTabSz="1298141" rtl="0" eaLnBrk="1" latinLnBrk="0" hangingPunct="1">
        <a:defRPr sz="2540" kern="1200">
          <a:solidFill>
            <a:schemeClr val="tx1"/>
          </a:solidFill>
          <a:latin typeface="+mn-lt"/>
          <a:ea typeface="+mn-ea"/>
          <a:cs typeface="+mn-cs"/>
        </a:defRPr>
      </a:lvl4pPr>
      <a:lvl5pPr marL="2596283" algn="l" defTabSz="1298141" rtl="0" eaLnBrk="1" latinLnBrk="0" hangingPunct="1">
        <a:defRPr sz="2540" kern="1200">
          <a:solidFill>
            <a:schemeClr val="tx1"/>
          </a:solidFill>
          <a:latin typeface="+mn-lt"/>
          <a:ea typeface="+mn-ea"/>
          <a:cs typeface="+mn-cs"/>
        </a:defRPr>
      </a:lvl5pPr>
      <a:lvl6pPr marL="3245352" algn="l" defTabSz="1298141" rtl="0" eaLnBrk="1" latinLnBrk="0" hangingPunct="1">
        <a:defRPr sz="2540" kern="1200">
          <a:solidFill>
            <a:schemeClr val="tx1"/>
          </a:solidFill>
          <a:latin typeface="+mn-lt"/>
          <a:ea typeface="+mn-ea"/>
          <a:cs typeface="+mn-cs"/>
        </a:defRPr>
      </a:lvl6pPr>
      <a:lvl7pPr marL="3894424" algn="l" defTabSz="1298141" rtl="0" eaLnBrk="1" latinLnBrk="0" hangingPunct="1">
        <a:defRPr sz="2540" kern="1200">
          <a:solidFill>
            <a:schemeClr val="tx1"/>
          </a:solidFill>
          <a:latin typeface="+mn-lt"/>
          <a:ea typeface="+mn-ea"/>
          <a:cs typeface="+mn-cs"/>
        </a:defRPr>
      </a:lvl7pPr>
      <a:lvl8pPr marL="4543494" algn="l" defTabSz="1298141" rtl="0" eaLnBrk="1" latinLnBrk="0" hangingPunct="1">
        <a:defRPr sz="2540" kern="1200">
          <a:solidFill>
            <a:schemeClr val="tx1"/>
          </a:solidFill>
          <a:latin typeface="+mn-lt"/>
          <a:ea typeface="+mn-ea"/>
          <a:cs typeface="+mn-cs"/>
        </a:defRPr>
      </a:lvl8pPr>
      <a:lvl9pPr marL="5192563" algn="l" defTabSz="1298141" rtl="0" eaLnBrk="1" latinLnBrk="0" hangingPunct="1">
        <a:defRPr sz="25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pn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hyperlink" Target="mailto:melania.ghereg@gb.usm.md" TargetMode="External"/><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9">
            <a:extLst>
              <a:ext uri="{FF2B5EF4-FFF2-40B4-BE49-F238E27FC236}">
                <a16:creationId xmlns:a16="http://schemas.microsoft.com/office/drawing/2014/main" id="{0841DB44-2F5F-212B-B35F-945BD6760F9D}"/>
              </a:ext>
            </a:extLst>
          </p:cNvPr>
          <p:cNvSpPr/>
          <p:nvPr/>
        </p:nvSpPr>
        <p:spPr>
          <a:xfrm>
            <a:off x="0" y="148824"/>
            <a:ext cx="12126799" cy="543872"/>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lIns="266395" tIns="133197" rIns="266395" bIns="133197" rtlCol="0" anchor="ctr"/>
          <a:lstStyle/>
          <a:p>
            <a:pPr algn="ctr" eaLnBrk="0" hangingPunct="0"/>
            <a:r>
              <a:rPr lang="ro-RO" sz="1900" b="1" i="1" dirty="0">
                <a:latin typeface="Times" panose="02020603050405020304" pitchFamily="18" charset="0"/>
                <a:cs typeface="Times" panose="02020603050405020304" pitchFamily="18" charset="0"/>
              </a:rPr>
              <a:t>EX SITU</a:t>
            </a:r>
            <a:r>
              <a:rPr lang="ro-RO" sz="1900" b="1" dirty="0">
                <a:latin typeface="Times" panose="02020603050405020304" pitchFamily="18" charset="0"/>
                <a:cs typeface="Times" panose="02020603050405020304" pitchFamily="18" charset="0"/>
              </a:rPr>
              <a:t> CONSERVATION OF </a:t>
            </a:r>
            <a:r>
              <a:rPr lang="ro-RO" sz="1900" b="1" i="1" dirty="0">
                <a:latin typeface="Times" panose="02020603050405020304" pitchFamily="18" charset="0"/>
                <a:cs typeface="Times" panose="02020603050405020304" pitchFamily="18" charset="0"/>
              </a:rPr>
              <a:t>GALANTHUS</a:t>
            </a:r>
            <a:r>
              <a:rPr lang="ro-RO" sz="1900" b="1" dirty="0">
                <a:latin typeface="Times" panose="02020603050405020304" pitchFamily="18" charset="0"/>
                <a:cs typeface="Times" panose="02020603050405020304" pitchFamily="18" charset="0"/>
              </a:rPr>
              <a:t> SPECIES BY </a:t>
            </a:r>
            <a:r>
              <a:rPr lang="ro-RO" sz="1900" b="1" i="1" dirty="0">
                <a:latin typeface="Times" panose="02020603050405020304" pitchFamily="18" charset="0"/>
                <a:cs typeface="Times" panose="02020603050405020304" pitchFamily="18" charset="0"/>
              </a:rPr>
              <a:t>IN VITRO</a:t>
            </a:r>
            <a:r>
              <a:rPr lang="ro-RO" sz="1900" b="1" dirty="0">
                <a:latin typeface="Times" panose="02020603050405020304" pitchFamily="18" charset="0"/>
                <a:cs typeface="Times" panose="02020603050405020304" pitchFamily="18" charset="0"/>
              </a:rPr>
              <a:t> TECHNIQUES </a:t>
            </a:r>
          </a:p>
          <a:p>
            <a:pPr algn="ctr" eaLnBrk="0" hangingPunct="0"/>
            <a:r>
              <a:rPr lang="ro-RO" sz="1900" b="1" dirty="0">
                <a:latin typeface="Times" panose="02020603050405020304" pitchFamily="18" charset="0"/>
                <a:cs typeface="Times" panose="02020603050405020304" pitchFamily="18" charset="0"/>
              </a:rPr>
              <a:t>IN THE REPUBLIC OF MOLDOVA</a:t>
            </a:r>
            <a:endParaRPr lang="en-US" sz="1900" dirty="0">
              <a:latin typeface="Times" panose="02020603050405020304" pitchFamily="18" charset="0"/>
              <a:cs typeface="Times" panose="02020603050405020304" pitchFamily="18" charset="0"/>
            </a:endParaRPr>
          </a:p>
        </p:txBody>
      </p:sp>
      <p:pic>
        <p:nvPicPr>
          <p:cNvPr id="5" name="Picture 2" descr="C:\Users\Admin\Desktop\cropped-logo_USM.png">
            <a:extLst>
              <a:ext uri="{FF2B5EF4-FFF2-40B4-BE49-F238E27FC236}">
                <a16:creationId xmlns:a16="http://schemas.microsoft.com/office/drawing/2014/main" id="{BC4E02F2-5A77-9690-1367-26DFCFCC0F84}"/>
              </a:ext>
            </a:extLst>
          </p:cNvPr>
          <p:cNvPicPr>
            <a:picLocks noChangeAspect="1" noChangeArrowheads="1"/>
          </p:cNvPicPr>
          <p:nvPr/>
        </p:nvPicPr>
        <p:blipFill>
          <a:blip r:embed="rId2" cstate="print"/>
          <a:srcRect/>
          <a:stretch>
            <a:fillRect/>
          </a:stretch>
        </p:blipFill>
        <p:spPr bwMode="auto">
          <a:xfrm>
            <a:off x="282939" y="27059"/>
            <a:ext cx="910847" cy="1428767"/>
          </a:xfrm>
          <a:prstGeom prst="rect">
            <a:avLst/>
          </a:prstGeom>
          <a:noFill/>
        </p:spPr>
      </p:pic>
      <p:pic>
        <p:nvPicPr>
          <p:cNvPr id="13" name="Picture 12">
            <a:extLst>
              <a:ext uri="{FF2B5EF4-FFF2-40B4-BE49-F238E27FC236}">
                <a16:creationId xmlns:a16="http://schemas.microsoft.com/office/drawing/2014/main" id="{F8EC7D9C-BBD1-ED67-37D3-E588A5636A9E}"/>
              </a:ext>
            </a:extLst>
          </p:cNvPr>
          <p:cNvPicPr>
            <a:picLocks noChangeAspect="1"/>
          </p:cNvPicPr>
          <p:nvPr/>
        </p:nvPicPr>
        <p:blipFill>
          <a:blip r:embed="rId3"/>
          <a:stretch>
            <a:fillRect/>
          </a:stretch>
        </p:blipFill>
        <p:spPr>
          <a:xfrm>
            <a:off x="10812263" y="76816"/>
            <a:ext cx="1178875" cy="1092414"/>
          </a:xfrm>
          <a:prstGeom prst="rect">
            <a:avLst/>
          </a:prstGeom>
        </p:spPr>
      </p:pic>
      <p:sp>
        <p:nvSpPr>
          <p:cNvPr id="17" name="TextBox 16">
            <a:extLst>
              <a:ext uri="{FF2B5EF4-FFF2-40B4-BE49-F238E27FC236}">
                <a16:creationId xmlns:a16="http://schemas.microsoft.com/office/drawing/2014/main" id="{C38D6961-61A6-8A12-9FBE-CF84BAD082A9}"/>
              </a:ext>
            </a:extLst>
          </p:cNvPr>
          <p:cNvSpPr txBox="1"/>
          <p:nvPr/>
        </p:nvSpPr>
        <p:spPr>
          <a:xfrm>
            <a:off x="0" y="712584"/>
            <a:ext cx="12193588" cy="700192"/>
          </a:xfrm>
          <a:prstGeom prst="rect">
            <a:avLst/>
          </a:prstGeom>
          <a:noFill/>
        </p:spPr>
        <p:txBody>
          <a:bodyPr wrap="square">
            <a:spAutoFit/>
          </a:bodyPr>
          <a:lstStyle/>
          <a:p>
            <a:pPr algn="ctr" eaLnBrk="0" hangingPunct="0"/>
            <a:r>
              <a:rPr lang="en-US" sz="1350" b="1" dirty="0">
                <a:latin typeface="Times" pitchFamily="18" charset="0"/>
                <a:cs typeface="Times" pitchFamily="18" charset="0"/>
              </a:rPr>
              <a:t>Melania</a:t>
            </a:r>
            <a:r>
              <a:rPr lang="ro-RO" sz="1350" b="1" dirty="0">
                <a:latin typeface="Times" pitchFamily="18" charset="0"/>
                <a:cs typeface="Times" pitchFamily="18" charset="0"/>
              </a:rPr>
              <a:t> </a:t>
            </a:r>
            <a:r>
              <a:rPr lang="en-US" sz="1350" b="1" dirty="0">
                <a:latin typeface="Times" pitchFamily="18" charset="0"/>
                <a:cs typeface="Times" pitchFamily="18" charset="0"/>
              </a:rPr>
              <a:t>GHEREG,</a:t>
            </a:r>
            <a:r>
              <a:rPr lang="ro-RO" sz="1350" b="1" dirty="0">
                <a:latin typeface="Times" pitchFamily="18" charset="0"/>
                <a:cs typeface="Times" pitchFamily="18" charset="0"/>
              </a:rPr>
              <a:t> </a:t>
            </a:r>
            <a:r>
              <a:rPr lang="en-US" sz="1350" b="1" dirty="0">
                <a:latin typeface="Times" pitchFamily="18" charset="0"/>
                <a:cs typeface="Times" pitchFamily="18" charset="0"/>
              </a:rPr>
              <a:t>Nina</a:t>
            </a:r>
            <a:r>
              <a:rPr lang="ro-RO" sz="1350" b="1" dirty="0">
                <a:latin typeface="Times" pitchFamily="18" charset="0"/>
                <a:cs typeface="Times" pitchFamily="18" charset="0"/>
              </a:rPr>
              <a:t> </a:t>
            </a:r>
            <a:r>
              <a:rPr lang="en-US" sz="1350" b="1" dirty="0">
                <a:latin typeface="Times" pitchFamily="18" charset="0"/>
                <a:cs typeface="Times" pitchFamily="18" charset="0"/>
              </a:rPr>
              <a:t>CIORCHIN</a:t>
            </a:r>
            <a:r>
              <a:rPr lang="ro-RO" sz="1350" b="1" dirty="0">
                <a:latin typeface="Times" pitchFamily="18" charset="0"/>
                <a:cs typeface="Times" pitchFamily="18" charset="0"/>
              </a:rPr>
              <a:t>Ă, </a:t>
            </a:r>
            <a:r>
              <a:rPr lang="it-IT" sz="1350" b="1" dirty="0">
                <a:latin typeface="Times" panose="02020603050405020304" pitchFamily="18" charset="0"/>
                <a:cs typeface="Times" panose="02020603050405020304" pitchFamily="18" charset="0"/>
              </a:rPr>
              <a:t>Veaceslav GHENDOV, </a:t>
            </a:r>
            <a:r>
              <a:rPr lang="en-US" sz="1350" b="1" dirty="0">
                <a:latin typeface="Times" pitchFamily="18" charset="0"/>
                <a:cs typeface="Times" pitchFamily="18" charset="0"/>
              </a:rPr>
              <a:t>Maria TAB</a:t>
            </a:r>
            <a:r>
              <a:rPr lang="ro-RO" sz="1350" b="1" dirty="0">
                <a:latin typeface="Times" panose="02020603050405020304" pitchFamily="18" charset="0"/>
                <a:cs typeface="Times" panose="02020603050405020304" pitchFamily="18" charset="0"/>
              </a:rPr>
              <a:t>Ă</a:t>
            </a:r>
            <a:r>
              <a:rPr lang="en-US" sz="1350" b="1" dirty="0">
                <a:latin typeface="Times" pitchFamily="18" charset="0"/>
                <a:cs typeface="Times" pitchFamily="18" charset="0"/>
              </a:rPr>
              <a:t>RA, Raisa</a:t>
            </a:r>
            <a:r>
              <a:rPr lang="ro-RO" sz="1350" b="1" dirty="0">
                <a:latin typeface="Times" pitchFamily="18" charset="0"/>
                <a:cs typeface="Times" pitchFamily="18" charset="0"/>
              </a:rPr>
              <a:t> </a:t>
            </a:r>
            <a:r>
              <a:rPr lang="en-US" sz="1350" b="1" dirty="0">
                <a:latin typeface="Times" pitchFamily="18" charset="0"/>
                <a:cs typeface="Times" pitchFamily="18" charset="0"/>
              </a:rPr>
              <a:t>CHI</a:t>
            </a:r>
            <a:r>
              <a:rPr lang="ro-RO" sz="1350" b="1" dirty="0">
                <a:latin typeface="Times" pitchFamily="18" charset="0"/>
                <a:cs typeface="Times" pitchFamily="18" charset="0"/>
              </a:rPr>
              <a:t>Ț</a:t>
            </a:r>
            <a:r>
              <a:rPr lang="en-US" sz="1350" b="1" dirty="0">
                <a:latin typeface="Times" pitchFamily="18" charset="0"/>
                <a:cs typeface="Times" pitchFamily="18" charset="0"/>
              </a:rPr>
              <a:t>AN</a:t>
            </a:r>
            <a:endParaRPr lang="ro-RO" sz="1350" b="1" dirty="0">
              <a:latin typeface="Times" panose="02020603050405020304" pitchFamily="18" charset="0"/>
              <a:cs typeface="Times" panose="02020603050405020304" pitchFamily="18" charset="0"/>
            </a:endParaRPr>
          </a:p>
          <a:p>
            <a:pPr algn="ctr" eaLnBrk="0" hangingPunct="0"/>
            <a:r>
              <a:rPr lang="en-US" sz="1300" i="1" dirty="0">
                <a:latin typeface="Times" pitchFamily="18" charset="0"/>
                <a:cs typeface="Times" pitchFamily="18" charset="0"/>
              </a:rPr>
              <a:t>„Alexandru Ciubotaru” National Botanical Garden (Institute), Moldova State University,</a:t>
            </a:r>
            <a:r>
              <a:rPr lang="ro-RO" sz="1300" i="1" dirty="0">
                <a:latin typeface="Times" pitchFamily="18" charset="0"/>
                <a:cs typeface="Times" pitchFamily="18" charset="0"/>
              </a:rPr>
              <a:t> </a:t>
            </a:r>
            <a:r>
              <a:rPr lang="en-US" sz="1300" i="1" dirty="0">
                <a:latin typeface="Times" pitchFamily="18" charset="0"/>
                <a:cs typeface="Times" pitchFamily="18" charset="0"/>
              </a:rPr>
              <a:t>Chisinau, Republic of Moldova</a:t>
            </a:r>
            <a:endParaRPr lang="ru-RU" sz="1300" dirty="0">
              <a:latin typeface="Times" pitchFamily="18" charset="0"/>
              <a:cs typeface="Times" pitchFamily="18" charset="0"/>
            </a:endParaRPr>
          </a:p>
          <a:p>
            <a:pPr algn="ctr" eaLnBrk="0" hangingPunct="0"/>
            <a:r>
              <a:rPr lang="en-US" sz="1300" dirty="0">
                <a:latin typeface="Times" pitchFamily="18" charset="0"/>
                <a:cs typeface="Times" pitchFamily="18" charset="0"/>
              </a:rPr>
              <a:t>E-mail: </a:t>
            </a:r>
            <a:r>
              <a:rPr lang="en-US" sz="1300" i="1" dirty="0">
                <a:latin typeface="Times" pitchFamily="18" charset="0"/>
                <a:cs typeface="Times" pitchFamily="18" charset="0"/>
                <a:hlinkClick r:id="rId4"/>
              </a:rPr>
              <a:t>melania.ghereg@gb.usm.md</a:t>
            </a:r>
            <a:endParaRPr lang="ro-RO" sz="1300" i="1" dirty="0">
              <a:latin typeface="Times" pitchFamily="18" charset="0"/>
              <a:cs typeface="Times" pitchFamily="18" charset="0"/>
            </a:endParaRPr>
          </a:p>
        </p:txBody>
      </p:sp>
      <p:graphicFrame>
        <p:nvGraphicFramePr>
          <p:cNvPr id="28" name="Table 27">
            <a:extLst>
              <a:ext uri="{FF2B5EF4-FFF2-40B4-BE49-F238E27FC236}">
                <a16:creationId xmlns:a16="http://schemas.microsoft.com/office/drawing/2014/main" id="{516C5B85-0B6F-F1D5-5CD3-5A6DBD66A7FF}"/>
              </a:ext>
            </a:extLst>
          </p:cNvPr>
          <p:cNvGraphicFramePr>
            <a:graphicFrameLocks noGrp="1"/>
          </p:cNvGraphicFramePr>
          <p:nvPr>
            <p:extLst>
              <p:ext uri="{D42A27DB-BD31-4B8C-83A1-F6EECF244321}">
                <p14:modId xmlns:p14="http://schemas.microsoft.com/office/powerpoint/2010/main" val="4147673278"/>
              </p:ext>
            </p:extLst>
          </p:nvPr>
        </p:nvGraphicFramePr>
        <p:xfrm>
          <a:off x="2951038" y="1402604"/>
          <a:ext cx="9213095" cy="1249680"/>
        </p:xfrm>
        <a:graphic>
          <a:graphicData uri="http://schemas.openxmlformats.org/drawingml/2006/table">
            <a:tbl>
              <a:tblPr firstRow="1" bandRow="1"/>
              <a:tblGrid>
                <a:gridCol w="9213095">
                  <a:extLst>
                    <a:ext uri="{9D8B030D-6E8A-4147-A177-3AD203B41FA5}">
                      <a16:colId xmlns:a16="http://schemas.microsoft.com/office/drawing/2014/main" val="4221393798"/>
                    </a:ext>
                  </a:extLst>
                </a:gridCol>
              </a:tblGrid>
              <a:tr h="274708">
                <a:tc>
                  <a:txBody>
                    <a:bodyPr/>
                    <a:lstStyle>
                      <a:lvl1pPr marL="0" algn="l" defTabSz="1298141" rtl="0" eaLnBrk="1" latinLnBrk="0" hangingPunct="1">
                        <a:defRPr sz="2540" b="1" kern="1200">
                          <a:solidFill>
                            <a:schemeClr val="lt1"/>
                          </a:solidFill>
                          <a:latin typeface="Calibri" panose="020F0502020204030204"/>
                        </a:defRPr>
                      </a:lvl1pPr>
                      <a:lvl2pPr marL="649071" algn="l" defTabSz="1298141" rtl="0" eaLnBrk="1" latinLnBrk="0" hangingPunct="1">
                        <a:defRPr sz="2540" b="1" kern="1200">
                          <a:solidFill>
                            <a:schemeClr val="lt1"/>
                          </a:solidFill>
                          <a:latin typeface="Calibri" panose="020F0502020204030204"/>
                        </a:defRPr>
                      </a:lvl2pPr>
                      <a:lvl3pPr marL="1298141" algn="l" defTabSz="1298141" rtl="0" eaLnBrk="1" latinLnBrk="0" hangingPunct="1">
                        <a:defRPr sz="2540" b="1" kern="1200">
                          <a:solidFill>
                            <a:schemeClr val="lt1"/>
                          </a:solidFill>
                          <a:latin typeface="Calibri" panose="020F0502020204030204"/>
                        </a:defRPr>
                      </a:lvl3pPr>
                      <a:lvl4pPr marL="1947212" algn="l" defTabSz="1298141" rtl="0" eaLnBrk="1" latinLnBrk="0" hangingPunct="1">
                        <a:defRPr sz="2540" b="1" kern="1200">
                          <a:solidFill>
                            <a:schemeClr val="lt1"/>
                          </a:solidFill>
                          <a:latin typeface="Calibri" panose="020F0502020204030204"/>
                        </a:defRPr>
                      </a:lvl4pPr>
                      <a:lvl5pPr marL="2596283" algn="l" defTabSz="1298141" rtl="0" eaLnBrk="1" latinLnBrk="0" hangingPunct="1">
                        <a:defRPr sz="2540" b="1" kern="1200">
                          <a:solidFill>
                            <a:schemeClr val="lt1"/>
                          </a:solidFill>
                          <a:latin typeface="Calibri" panose="020F0502020204030204"/>
                        </a:defRPr>
                      </a:lvl5pPr>
                      <a:lvl6pPr marL="3245352" algn="l" defTabSz="1298141" rtl="0" eaLnBrk="1" latinLnBrk="0" hangingPunct="1">
                        <a:defRPr sz="2540" b="1" kern="1200">
                          <a:solidFill>
                            <a:schemeClr val="lt1"/>
                          </a:solidFill>
                          <a:latin typeface="Calibri" panose="020F0502020204030204"/>
                        </a:defRPr>
                      </a:lvl6pPr>
                      <a:lvl7pPr marL="3894424" algn="l" defTabSz="1298141" rtl="0" eaLnBrk="1" latinLnBrk="0" hangingPunct="1">
                        <a:defRPr sz="2540" b="1" kern="1200">
                          <a:solidFill>
                            <a:schemeClr val="lt1"/>
                          </a:solidFill>
                          <a:latin typeface="Calibri" panose="020F0502020204030204"/>
                        </a:defRPr>
                      </a:lvl7pPr>
                      <a:lvl8pPr marL="4543494" algn="l" defTabSz="1298141" rtl="0" eaLnBrk="1" latinLnBrk="0" hangingPunct="1">
                        <a:defRPr sz="2540" b="1" kern="1200">
                          <a:solidFill>
                            <a:schemeClr val="lt1"/>
                          </a:solidFill>
                          <a:latin typeface="Calibri" panose="020F0502020204030204"/>
                        </a:defRPr>
                      </a:lvl8pPr>
                      <a:lvl9pPr marL="5192563" algn="l" defTabSz="1298141" rtl="0" eaLnBrk="1" latinLnBrk="0" hangingPunct="1">
                        <a:defRPr sz="2540" b="1" kern="1200">
                          <a:solidFill>
                            <a:schemeClr val="lt1"/>
                          </a:solidFill>
                          <a:latin typeface="Calibri" panose="020F0502020204030204"/>
                        </a:defRPr>
                      </a:lvl9pPr>
                    </a:lstStyle>
                    <a:p>
                      <a:pPr marL="0" marR="0" lvl="0" indent="0" algn="ctr" defTabSz="1617848" rtl="0" eaLnBrk="1" fontAlgn="auto" latinLnBrk="0" hangingPunct="1">
                        <a:lnSpc>
                          <a:spcPct val="100000"/>
                        </a:lnSpc>
                        <a:spcBef>
                          <a:spcPts val="0"/>
                        </a:spcBef>
                        <a:spcAft>
                          <a:spcPts val="0"/>
                        </a:spcAft>
                        <a:buClrTx/>
                        <a:buSzTx/>
                        <a:buFontTx/>
                        <a:buNone/>
                        <a:tabLst/>
                        <a:defRPr/>
                      </a:pPr>
                      <a:r>
                        <a:rPr lang="ro-RO" sz="1400" b="1" i="0" kern="1200" dirty="0">
                          <a:solidFill>
                            <a:schemeClr val="tx1"/>
                          </a:solidFill>
                          <a:effectLst/>
                          <a:latin typeface="Times" panose="02020603050405020304" pitchFamily="18" charset="0"/>
                          <a:ea typeface="+mn-ea"/>
                          <a:cs typeface="Times" panose="02020603050405020304" pitchFamily="18" charset="0"/>
                        </a:rPr>
                        <a:t>     MATERIALS AND METODS</a:t>
                      </a:r>
                      <a:endParaRPr lang="en-US" sz="1400" b="1" i="0" kern="1200" dirty="0">
                        <a:solidFill>
                          <a:schemeClr val="tx1"/>
                        </a:solidFill>
                        <a:effectLst/>
                        <a:latin typeface="Times" panose="02020603050405020304" pitchFamily="18" charset="0"/>
                        <a:ea typeface="+mn-ea"/>
                        <a:cs typeface="Times"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6E09E"/>
                    </a:solidFill>
                  </a:tcPr>
                </a:tc>
                <a:extLst>
                  <a:ext uri="{0D108BD9-81ED-4DB2-BD59-A6C34878D82A}">
                    <a16:rowId xmlns:a16="http://schemas.microsoft.com/office/drawing/2014/main" val="3317489432"/>
                  </a:ext>
                </a:extLst>
              </a:tr>
              <a:tr h="940350">
                <a:tc>
                  <a:txBody>
                    <a:bodyPr/>
                    <a:lstStyle>
                      <a:lvl1pPr marL="0" algn="l" defTabSz="1298141" rtl="0" eaLnBrk="1" latinLnBrk="0" hangingPunct="1">
                        <a:defRPr sz="2540" kern="1200">
                          <a:solidFill>
                            <a:schemeClr val="dk1"/>
                          </a:solidFill>
                          <a:latin typeface="Calibri" panose="020F0502020204030204"/>
                        </a:defRPr>
                      </a:lvl1pPr>
                      <a:lvl2pPr marL="649071" algn="l" defTabSz="1298141" rtl="0" eaLnBrk="1" latinLnBrk="0" hangingPunct="1">
                        <a:defRPr sz="2540" kern="1200">
                          <a:solidFill>
                            <a:schemeClr val="dk1"/>
                          </a:solidFill>
                          <a:latin typeface="Calibri" panose="020F0502020204030204"/>
                        </a:defRPr>
                      </a:lvl2pPr>
                      <a:lvl3pPr marL="1298141" algn="l" defTabSz="1298141" rtl="0" eaLnBrk="1" latinLnBrk="0" hangingPunct="1">
                        <a:defRPr sz="2540" kern="1200">
                          <a:solidFill>
                            <a:schemeClr val="dk1"/>
                          </a:solidFill>
                          <a:latin typeface="Calibri" panose="020F0502020204030204"/>
                        </a:defRPr>
                      </a:lvl3pPr>
                      <a:lvl4pPr marL="1947212" algn="l" defTabSz="1298141" rtl="0" eaLnBrk="1" latinLnBrk="0" hangingPunct="1">
                        <a:defRPr sz="2540" kern="1200">
                          <a:solidFill>
                            <a:schemeClr val="dk1"/>
                          </a:solidFill>
                          <a:latin typeface="Calibri" panose="020F0502020204030204"/>
                        </a:defRPr>
                      </a:lvl4pPr>
                      <a:lvl5pPr marL="2596283" algn="l" defTabSz="1298141" rtl="0" eaLnBrk="1" latinLnBrk="0" hangingPunct="1">
                        <a:defRPr sz="2540" kern="1200">
                          <a:solidFill>
                            <a:schemeClr val="dk1"/>
                          </a:solidFill>
                          <a:latin typeface="Calibri" panose="020F0502020204030204"/>
                        </a:defRPr>
                      </a:lvl5pPr>
                      <a:lvl6pPr marL="3245352" algn="l" defTabSz="1298141" rtl="0" eaLnBrk="1" latinLnBrk="0" hangingPunct="1">
                        <a:defRPr sz="2540" kern="1200">
                          <a:solidFill>
                            <a:schemeClr val="dk1"/>
                          </a:solidFill>
                          <a:latin typeface="Calibri" panose="020F0502020204030204"/>
                        </a:defRPr>
                      </a:lvl6pPr>
                      <a:lvl7pPr marL="3894424" algn="l" defTabSz="1298141" rtl="0" eaLnBrk="1" latinLnBrk="0" hangingPunct="1">
                        <a:defRPr sz="2540" kern="1200">
                          <a:solidFill>
                            <a:schemeClr val="dk1"/>
                          </a:solidFill>
                          <a:latin typeface="Calibri" panose="020F0502020204030204"/>
                        </a:defRPr>
                      </a:lvl7pPr>
                      <a:lvl8pPr marL="4543494" algn="l" defTabSz="1298141" rtl="0" eaLnBrk="1" latinLnBrk="0" hangingPunct="1">
                        <a:defRPr sz="2540" kern="1200">
                          <a:solidFill>
                            <a:schemeClr val="dk1"/>
                          </a:solidFill>
                          <a:latin typeface="Calibri" panose="020F0502020204030204"/>
                        </a:defRPr>
                      </a:lvl8pPr>
                      <a:lvl9pPr marL="5192563" algn="l" defTabSz="1298141" rtl="0" eaLnBrk="1" latinLnBrk="0" hangingPunct="1">
                        <a:defRPr sz="2540" kern="1200">
                          <a:solidFill>
                            <a:schemeClr val="dk1"/>
                          </a:solidFill>
                          <a:latin typeface="Calibri" panose="020F0502020204030204"/>
                        </a:defRPr>
                      </a:lvl9pPr>
                    </a:lstStyle>
                    <a:p>
                      <a:pPr algn="just"/>
                      <a:r>
                        <a:rPr lang="ro-RO" sz="1400" kern="1200" dirty="0">
                          <a:solidFill>
                            <a:schemeClr val="dk1"/>
                          </a:solidFill>
                          <a:effectLst/>
                          <a:latin typeface="Times" panose="02020603050405020304" pitchFamily="18" charset="0"/>
                          <a:ea typeface="+mn-ea"/>
                          <a:cs typeface="Times" panose="02020603050405020304" pitchFamily="18" charset="0"/>
                        </a:rPr>
                        <a:t>     The use of mercuric chloride (HgCl₂) ensured an optimal sterilization efficiency of 42.5% for the species </a:t>
                      </a:r>
                      <a:r>
                        <a:rPr lang="ro-RO" sz="1400" i="1" kern="1200" dirty="0">
                          <a:solidFill>
                            <a:schemeClr val="dk1"/>
                          </a:solidFill>
                          <a:effectLst/>
                          <a:latin typeface="Times" panose="02020603050405020304" pitchFamily="18" charset="0"/>
                          <a:ea typeface="+mn-ea"/>
                          <a:cs typeface="Times" panose="02020603050405020304" pitchFamily="18" charset="0"/>
                        </a:rPr>
                        <a:t>G. plicatus </a:t>
                      </a:r>
                      <a:r>
                        <a:rPr lang="ro-RO" sz="1400" i="0" kern="1200" dirty="0">
                          <a:solidFill>
                            <a:schemeClr val="dk1"/>
                          </a:solidFill>
                          <a:effectLst/>
                          <a:latin typeface="Times" panose="02020603050405020304" pitchFamily="18" charset="0"/>
                          <a:ea typeface="+mn-ea"/>
                          <a:cs typeface="Times" panose="02020603050405020304" pitchFamily="18" charset="0"/>
                        </a:rPr>
                        <a:t>M. Bieb.</a:t>
                      </a:r>
                      <a:r>
                        <a:rPr lang="ro-RO" sz="1400" kern="1200" dirty="0">
                          <a:solidFill>
                            <a:schemeClr val="dk1"/>
                          </a:solidFill>
                          <a:effectLst/>
                          <a:latin typeface="Times" panose="02020603050405020304" pitchFamily="18" charset="0"/>
                          <a:ea typeface="+mn-ea"/>
                          <a:cs typeface="Times" panose="02020603050405020304" pitchFamily="18" charset="0"/>
                        </a:rPr>
                        <a:t> and 37.5% for the </a:t>
                      </a:r>
                      <a:r>
                        <a:rPr lang="ro-RO" sz="1400" i="1" kern="1200" dirty="0">
                          <a:solidFill>
                            <a:schemeClr val="dk1"/>
                          </a:solidFill>
                          <a:effectLst/>
                          <a:latin typeface="Times" panose="02020603050405020304" pitchFamily="18" charset="0"/>
                          <a:ea typeface="+mn-ea"/>
                          <a:cs typeface="Times" panose="02020603050405020304" pitchFamily="18" charset="0"/>
                        </a:rPr>
                        <a:t>G. nivalis </a:t>
                      </a:r>
                      <a:r>
                        <a:rPr lang="ro-RO" sz="1400" i="0" kern="1200" dirty="0">
                          <a:solidFill>
                            <a:schemeClr val="dk1"/>
                          </a:solidFill>
                          <a:effectLst/>
                          <a:latin typeface="Times" panose="02020603050405020304" pitchFamily="18" charset="0"/>
                          <a:ea typeface="+mn-ea"/>
                          <a:cs typeface="Times" panose="02020603050405020304" pitchFamily="18" charset="0"/>
                        </a:rPr>
                        <a:t>L</a:t>
                      </a:r>
                      <a:r>
                        <a:rPr lang="ro-RO" sz="1400" kern="1200" dirty="0">
                          <a:solidFill>
                            <a:schemeClr val="dk1"/>
                          </a:solidFill>
                          <a:effectLst/>
                          <a:latin typeface="Times" panose="02020603050405020304" pitchFamily="18" charset="0"/>
                          <a:ea typeface="+mn-ea"/>
                          <a:cs typeface="Times" panose="02020603050405020304" pitchFamily="18" charset="0"/>
                        </a:rPr>
                        <a:t>. The effect of different cytokinins was evaluated: 6-benzylaminopurine (BAP), kinetin, 2-isopenteniladenine (2iP) in combination with auxin (naphthaleneacetic acid – NAA) and sucrose concentrations on the </a:t>
                      </a:r>
                      <a:r>
                        <a:rPr lang="ro-RO" sz="1400" i="1" kern="1200" dirty="0">
                          <a:solidFill>
                            <a:schemeClr val="dk1"/>
                          </a:solidFill>
                          <a:effectLst/>
                          <a:latin typeface="Times" panose="02020603050405020304" pitchFamily="18" charset="0"/>
                          <a:ea typeface="+mn-ea"/>
                          <a:cs typeface="Times" panose="02020603050405020304" pitchFamily="18" charset="0"/>
                        </a:rPr>
                        <a:t>in vitro</a:t>
                      </a:r>
                      <a:r>
                        <a:rPr lang="ro-RO" sz="1400" kern="1200" dirty="0">
                          <a:solidFill>
                            <a:schemeClr val="dk1"/>
                          </a:solidFill>
                          <a:effectLst/>
                          <a:latin typeface="Times" panose="02020603050405020304" pitchFamily="18" charset="0"/>
                          <a:ea typeface="+mn-ea"/>
                          <a:cs typeface="Times" panose="02020603050405020304" pitchFamily="18" charset="0"/>
                        </a:rPr>
                        <a:t> multiplication of </a:t>
                      </a:r>
                      <a:r>
                        <a:rPr lang="ro-RO" sz="1400" i="1" kern="1200" dirty="0">
                          <a:solidFill>
                            <a:schemeClr val="dk1"/>
                          </a:solidFill>
                          <a:effectLst/>
                          <a:latin typeface="Times" panose="02020603050405020304" pitchFamily="18" charset="0"/>
                          <a:ea typeface="+mn-ea"/>
                          <a:cs typeface="Times" panose="02020603050405020304" pitchFamily="18" charset="0"/>
                        </a:rPr>
                        <a:t>G. nivalis</a:t>
                      </a:r>
                      <a:r>
                        <a:rPr lang="ro-RO" sz="1400" kern="1200" dirty="0">
                          <a:solidFill>
                            <a:schemeClr val="dk1"/>
                          </a:solidFill>
                          <a:effectLst/>
                          <a:latin typeface="Times" panose="02020603050405020304" pitchFamily="18" charset="0"/>
                          <a:ea typeface="+mn-ea"/>
                          <a:cs typeface="Times" panose="02020603050405020304" pitchFamily="18" charset="0"/>
                        </a:rPr>
                        <a:t> (Fig. 2) and </a:t>
                      </a:r>
                      <a:r>
                        <a:rPr lang="ro-RO" sz="1400" i="1" kern="1200" dirty="0">
                          <a:solidFill>
                            <a:schemeClr val="dk1"/>
                          </a:solidFill>
                          <a:effectLst/>
                          <a:latin typeface="Times" panose="02020603050405020304" pitchFamily="18" charset="0"/>
                          <a:ea typeface="+mn-ea"/>
                          <a:cs typeface="Times" panose="02020603050405020304" pitchFamily="18" charset="0"/>
                        </a:rPr>
                        <a:t>G. plicatus</a:t>
                      </a:r>
                      <a:r>
                        <a:rPr lang="ro-RO" sz="1400" kern="1200" dirty="0">
                          <a:solidFill>
                            <a:schemeClr val="dk1"/>
                          </a:solidFill>
                          <a:effectLst/>
                          <a:latin typeface="Times" panose="02020603050405020304" pitchFamily="18" charset="0"/>
                          <a:ea typeface="+mn-ea"/>
                          <a:cs typeface="Times" panose="02020603050405020304" pitchFamily="18" charset="0"/>
                        </a:rPr>
                        <a:t> bulbs (Fig. 3).</a:t>
                      </a:r>
                      <a:endParaRPr lang="en-US" sz="1400" kern="1200" dirty="0">
                        <a:solidFill>
                          <a:schemeClr val="dk1"/>
                        </a:solidFill>
                        <a:effectLst/>
                        <a:latin typeface="Times" panose="02020603050405020304" pitchFamily="18" charset="0"/>
                        <a:ea typeface="+mn-ea"/>
                        <a:cs typeface="Times"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1934342152"/>
                  </a:ext>
                </a:extLst>
              </a:tr>
            </a:tbl>
          </a:graphicData>
        </a:graphic>
      </p:graphicFrame>
      <p:graphicFrame>
        <p:nvGraphicFramePr>
          <p:cNvPr id="30" name="Table 29">
            <a:extLst>
              <a:ext uri="{FF2B5EF4-FFF2-40B4-BE49-F238E27FC236}">
                <a16:creationId xmlns:a16="http://schemas.microsoft.com/office/drawing/2014/main" id="{A5561050-A826-B027-680F-7A4F26E4C46C}"/>
              </a:ext>
            </a:extLst>
          </p:cNvPr>
          <p:cNvGraphicFramePr>
            <a:graphicFrameLocks noGrp="1"/>
          </p:cNvGraphicFramePr>
          <p:nvPr>
            <p:extLst>
              <p:ext uri="{D42A27DB-BD31-4B8C-83A1-F6EECF244321}">
                <p14:modId xmlns:p14="http://schemas.microsoft.com/office/powerpoint/2010/main" val="2515306380"/>
              </p:ext>
            </p:extLst>
          </p:nvPr>
        </p:nvGraphicFramePr>
        <p:xfrm>
          <a:off x="23703" y="1400553"/>
          <a:ext cx="2927335" cy="2179320"/>
        </p:xfrm>
        <a:graphic>
          <a:graphicData uri="http://schemas.openxmlformats.org/drawingml/2006/table">
            <a:tbl>
              <a:tblPr firstRow="1" bandRow="1"/>
              <a:tblGrid>
                <a:gridCol w="2927335">
                  <a:extLst>
                    <a:ext uri="{9D8B030D-6E8A-4147-A177-3AD203B41FA5}">
                      <a16:colId xmlns:a16="http://schemas.microsoft.com/office/drawing/2014/main" val="1423652583"/>
                    </a:ext>
                  </a:extLst>
                </a:gridCol>
              </a:tblGrid>
              <a:tr h="297265">
                <a:tc>
                  <a:txBody>
                    <a:bodyPr/>
                    <a:lstStyle>
                      <a:lvl1pPr marL="0" algn="l" defTabSz="1298141" rtl="0" eaLnBrk="1" latinLnBrk="0" hangingPunct="1">
                        <a:defRPr sz="2540" b="1" kern="1200">
                          <a:solidFill>
                            <a:schemeClr val="lt1"/>
                          </a:solidFill>
                          <a:latin typeface="Calibri" panose="020F0502020204030204"/>
                        </a:defRPr>
                      </a:lvl1pPr>
                      <a:lvl2pPr marL="649071" algn="l" defTabSz="1298141" rtl="0" eaLnBrk="1" latinLnBrk="0" hangingPunct="1">
                        <a:defRPr sz="2540" b="1" kern="1200">
                          <a:solidFill>
                            <a:schemeClr val="lt1"/>
                          </a:solidFill>
                          <a:latin typeface="Calibri" panose="020F0502020204030204"/>
                        </a:defRPr>
                      </a:lvl2pPr>
                      <a:lvl3pPr marL="1298141" algn="l" defTabSz="1298141" rtl="0" eaLnBrk="1" latinLnBrk="0" hangingPunct="1">
                        <a:defRPr sz="2540" b="1" kern="1200">
                          <a:solidFill>
                            <a:schemeClr val="lt1"/>
                          </a:solidFill>
                          <a:latin typeface="Calibri" panose="020F0502020204030204"/>
                        </a:defRPr>
                      </a:lvl3pPr>
                      <a:lvl4pPr marL="1947212" algn="l" defTabSz="1298141" rtl="0" eaLnBrk="1" latinLnBrk="0" hangingPunct="1">
                        <a:defRPr sz="2540" b="1" kern="1200">
                          <a:solidFill>
                            <a:schemeClr val="lt1"/>
                          </a:solidFill>
                          <a:latin typeface="Calibri" panose="020F0502020204030204"/>
                        </a:defRPr>
                      </a:lvl4pPr>
                      <a:lvl5pPr marL="2596283" algn="l" defTabSz="1298141" rtl="0" eaLnBrk="1" latinLnBrk="0" hangingPunct="1">
                        <a:defRPr sz="2540" b="1" kern="1200">
                          <a:solidFill>
                            <a:schemeClr val="lt1"/>
                          </a:solidFill>
                          <a:latin typeface="Calibri" panose="020F0502020204030204"/>
                        </a:defRPr>
                      </a:lvl5pPr>
                      <a:lvl6pPr marL="3245352" algn="l" defTabSz="1298141" rtl="0" eaLnBrk="1" latinLnBrk="0" hangingPunct="1">
                        <a:defRPr sz="2540" b="1" kern="1200">
                          <a:solidFill>
                            <a:schemeClr val="lt1"/>
                          </a:solidFill>
                          <a:latin typeface="Calibri" panose="020F0502020204030204"/>
                        </a:defRPr>
                      </a:lvl6pPr>
                      <a:lvl7pPr marL="3894424" algn="l" defTabSz="1298141" rtl="0" eaLnBrk="1" latinLnBrk="0" hangingPunct="1">
                        <a:defRPr sz="2540" b="1" kern="1200">
                          <a:solidFill>
                            <a:schemeClr val="lt1"/>
                          </a:solidFill>
                          <a:latin typeface="Calibri" panose="020F0502020204030204"/>
                        </a:defRPr>
                      </a:lvl7pPr>
                      <a:lvl8pPr marL="4543494" algn="l" defTabSz="1298141" rtl="0" eaLnBrk="1" latinLnBrk="0" hangingPunct="1">
                        <a:defRPr sz="2540" b="1" kern="1200">
                          <a:solidFill>
                            <a:schemeClr val="lt1"/>
                          </a:solidFill>
                          <a:latin typeface="Calibri" panose="020F0502020204030204"/>
                        </a:defRPr>
                      </a:lvl8pPr>
                      <a:lvl9pPr marL="5192563" algn="l" defTabSz="1298141" rtl="0" eaLnBrk="1" latinLnBrk="0" hangingPunct="1">
                        <a:defRPr sz="2540" b="1" kern="1200">
                          <a:solidFill>
                            <a:schemeClr val="lt1"/>
                          </a:solidFill>
                          <a:latin typeface="Calibri" panose="020F0502020204030204"/>
                        </a:defRPr>
                      </a:lvl9pPr>
                    </a:lstStyle>
                    <a:p>
                      <a:pPr marL="0" marR="0" lvl="0" indent="0" algn="ctr" defTabSz="1617848" rtl="0" eaLnBrk="1" fontAlgn="auto" latinLnBrk="0" hangingPunct="1">
                        <a:lnSpc>
                          <a:spcPct val="100000"/>
                        </a:lnSpc>
                        <a:spcBef>
                          <a:spcPts val="0"/>
                        </a:spcBef>
                        <a:spcAft>
                          <a:spcPts val="0"/>
                        </a:spcAft>
                        <a:buClrTx/>
                        <a:buSzTx/>
                        <a:buFontTx/>
                        <a:buNone/>
                        <a:tabLst/>
                        <a:defRPr/>
                      </a:pPr>
                      <a:r>
                        <a:rPr lang="ro-RO" sz="1400" b="1" dirty="0">
                          <a:solidFill>
                            <a:schemeClr val="tx1"/>
                          </a:solidFill>
                          <a:latin typeface="Times" panose="02020603050405020304" pitchFamily="18" charset="0"/>
                          <a:cs typeface="Times" panose="02020603050405020304" pitchFamily="18" charset="0"/>
                        </a:rPr>
                        <a:t>      </a:t>
                      </a:r>
                      <a:r>
                        <a:rPr lang="ro-RO" sz="1400" b="1" i="0" kern="1200" dirty="0">
                          <a:solidFill>
                            <a:schemeClr val="tx1"/>
                          </a:solidFill>
                          <a:effectLst/>
                          <a:latin typeface="Times" panose="02020603050405020304" pitchFamily="18" charset="0"/>
                          <a:ea typeface="+mn-ea"/>
                          <a:cs typeface="Times" panose="02020603050405020304" pitchFamily="18" charset="0"/>
                        </a:rPr>
                        <a:t>INTRODUCTION</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6E09E"/>
                    </a:solidFill>
                  </a:tcPr>
                </a:tc>
                <a:extLst>
                  <a:ext uri="{0D108BD9-81ED-4DB2-BD59-A6C34878D82A}">
                    <a16:rowId xmlns:a16="http://schemas.microsoft.com/office/drawing/2014/main" val="2501929983"/>
                  </a:ext>
                </a:extLst>
              </a:tr>
              <a:tr h="1828180">
                <a:tc>
                  <a:txBody>
                    <a:bodyPr/>
                    <a:lstStyle>
                      <a:lvl1pPr marL="0" algn="l" defTabSz="1298141" rtl="0" eaLnBrk="1" latinLnBrk="0" hangingPunct="1">
                        <a:defRPr sz="2540" kern="1200">
                          <a:solidFill>
                            <a:schemeClr val="dk1"/>
                          </a:solidFill>
                          <a:latin typeface="Calibri" panose="020F0502020204030204"/>
                        </a:defRPr>
                      </a:lvl1pPr>
                      <a:lvl2pPr marL="649071" algn="l" defTabSz="1298141" rtl="0" eaLnBrk="1" latinLnBrk="0" hangingPunct="1">
                        <a:defRPr sz="2540" kern="1200">
                          <a:solidFill>
                            <a:schemeClr val="dk1"/>
                          </a:solidFill>
                          <a:latin typeface="Calibri" panose="020F0502020204030204"/>
                        </a:defRPr>
                      </a:lvl2pPr>
                      <a:lvl3pPr marL="1298141" algn="l" defTabSz="1298141" rtl="0" eaLnBrk="1" latinLnBrk="0" hangingPunct="1">
                        <a:defRPr sz="2540" kern="1200">
                          <a:solidFill>
                            <a:schemeClr val="dk1"/>
                          </a:solidFill>
                          <a:latin typeface="Calibri" panose="020F0502020204030204"/>
                        </a:defRPr>
                      </a:lvl3pPr>
                      <a:lvl4pPr marL="1947212" algn="l" defTabSz="1298141" rtl="0" eaLnBrk="1" latinLnBrk="0" hangingPunct="1">
                        <a:defRPr sz="2540" kern="1200">
                          <a:solidFill>
                            <a:schemeClr val="dk1"/>
                          </a:solidFill>
                          <a:latin typeface="Calibri" panose="020F0502020204030204"/>
                        </a:defRPr>
                      </a:lvl4pPr>
                      <a:lvl5pPr marL="2596283" algn="l" defTabSz="1298141" rtl="0" eaLnBrk="1" latinLnBrk="0" hangingPunct="1">
                        <a:defRPr sz="2540" kern="1200">
                          <a:solidFill>
                            <a:schemeClr val="dk1"/>
                          </a:solidFill>
                          <a:latin typeface="Calibri" panose="020F0502020204030204"/>
                        </a:defRPr>
                      </a:lvl5pPr>
                      <a:lvl6pPr marL="3245352" algn="l" defTabSz="1298141" rtl="0" eaLnBrk="1" latinLnBrk="0" hangingPunct="1">
                        <a:defRPr sz="2540" kern="1200">
                          <a:solidFill>
                            <a:schemeClr val="dk1"/>
                          </a:solidFill>
                          <a:latin typeface="Calibri" panose="020F0502020204030204"/>
                        </a:defRPr>
                      </a:lvl6pPr>
                      <a:lvl7pPr marL="3894424" algn="l" defTabSz="1298141" rtl="0" eaLnBrk="1" latinLnBrk="0" hangingPunct="1">
                        <a:defRPr sz="2540" kern="1200">
                          <a:solidFill>
                            <a:schemeClr val="dk1"/>
                          </a:solidFill>
                          <a:latin typeface="Calibri" panose="020F0502020204030204"/>
                        </a:defRPr>
                      </a:lvl7pPr>
                      <a:lvl8pPr marL="4543494" algn="l" defTabSz="1298141" rtl="0" eaLnBrk="1" latinLnBrk="0" hangingPunct="1">
                        <a:defRPr sz="2540" kern="1200">
                          <a:solidFill>
                            <a:schemeClr val="dk1"/>
                          </a:solidFill>
                          <a:latin typeface="Calibri" panose="020F0502020204030204"/>
                        </a:defRPr>
                      </a:lvl8pPr>
                      <a:lvl9pPr marL="5192563" algn="l" defTabSz="1298141" rtl="0" eaLnBrk="1" latinLnBrk="0" hangingPunct="1">
                        <a:defRPr sz="2540" kern="1200">
                          <a:solidFill>
                            <a:schemeClr val="dk1"/>
                          </a:solidFill>
                          <a:latin typeface="Calibri" panose="020F0502020204030204"/>
                        </a:defRPr>
                      </a:lvl9pPr>
                    </a:lstStyle>
                    <a:p>
                      <a:pPr marL="0" marR="0" lvl="0" indent="0" algn="just" defTabSz="5730716" rtl="0" eaLnBrk="1" fontAlgn="auto" latinLnBrk="0" hangingPunct="1">
                        <a:lnSpc>
                          <a:spcPct val="100000"/>
                        </a:lnSpc>
                        <a:spcBef>
                          <a:spcPts val="0"/>
                        </a:spcBef>
                        <a:spcAft>
                          <a:spcPts val="0"/>
                        </a:spcAft>
                        <a:buClrTx/>
                        <a:buSzTx/>
                        <a:buFontTx/>
                        <a:buNone/>
                        <a:tabLst/>
                        <a:defRPr/>
                      </a:pPr>
                      <a:r>
                        <a:rPr lang="ro-RO" sz="1300" kern="1200" dirty="0">
                          <a:solidFill>
                            <a:schemeClr val="dk1"/>
                          </a:solidFill>
                          <a:effectLst/>
                          <a:latin typeface="Times" panose="02020603050405020304" pitchFamily="18" charset="0"/>
                          <a:ea typeface="+mn-ea"/>
                          <a:cs typeface="Times" panose="02020603050405020304" pitchFamily="18" charset="0"/>
                        </a:rPr>
                        <a:t>        The present study performs a comparative analysis of </a:t>
                      </a:r>
                      <a:r>
                        <a:rPr lang="ro-RO" sz="1300" i="1" kern="1200" dirty="0">
                          <a:solidFill>
                            <a:schemeClr val="dk1"/>
                          </a:solidFill>
                          <a:effectLst/>
                          <a:latin typeface="Times" panose="02020603050405020304" pitchFamily="18" charset="0"/>
                          <a:ea typeface="+mn-ea"/>
                          <a:cs typeface="Times" panose="02020603050405020304" pitchFamily="18" charset="0"/>
                        </a:rPr>
                        <a:t>in vitro</a:t>
                      </a:r>
                      <a:r>
                        <a:rPr lang="ro-RO" sz="1300" kern="1200" dirty="0">
                          <a:solidFill>
                            <a:schemeClr val="dk1"/>
                          </a:solidFill>
                          <a:effectLst/>
                          <a:latin typeface="Times" panose="02020603050405020304" pitchFamily="18" charset="0"/>
                          <a:ea typeface="+mn-ea"/>
                          <a:cs typeface="Times" panose="02020603050405020304" pitchFamily="18" charset="0"/>
                        </a:rPr>
                        <a:t> </a:t>
                      </a:r>
                      <a:r>
                        <a:rPr lang="ro-RO" sz="1300" kern="1200" dirty="0">
                          <a:solidFill>
                            <a:schemeClr val="dk1"/>
                          </a:solidFill>
                          <a:effectLst/>
                          <a:latin typeface="Times New Roman" panose="02020603050405020304" pitchFamily="18" charset="0"/>
                          <a:ea typeface="+mn-ea"/>
                          <a:cs typeface="Times New Roman" panose="02020603050405020304" pitchFamily="18" charset="0"/>
                        </a:rPr>
                        <a:t>regeneration protocols for two species with protection status in the Republic of Moldova: </a:t>
                      </a:r>
                      <a:r>
                        <a:rPr lang="ro-RO" sz="1300" i="1" kern="1200" dirty="0">
                          <a:solidFill>
                            <a:schemeClr val="dk1"/>
                          </a:solidFill>
                          <a:effectLst/>
                          <a:latin typeface="Times New Roman" panose="02020603050405020304" pitchFamily="18" charset="0"/>
                          <a:ea typeface="+mn-ea"/>
                          <a:cs typeface="Times New Roman" panose="02020603050405020304" pitchFamily="18" charset="0"/>
                        </a:rPr>
                        <a:t>G. nivalis</a:t>
                      </a:r>
                      <a:r>
                        <a:rPr lang="ro-RO" sz="1300" kern="1200" dirty="0">
                          <a:solidFill>
                            <a:schemeClr val="dk1"/>
                          </a:solidFill>
                          <a:effectLst/>
                          <a:latin typeface="Times New Roman" panose="02020603050405020304" pitchFamily="18" charset="0"/>
                          <a:ea typeface="+mn-ea"/>
                          <a:cs typeface="Times New Roman" panose="02020603050405020304" pitchFamily="18" charset="0"/>
                        </a:rPr>
                        <a:t> (VU) and </a:t>
                      </a:r>
                      <a:r>
                        <a:rPr lang="ro-RO" sz="1300" i="1" kern="1200" dirty="0">
                          <a:solidFill>
                            <a:schemeClr val="dk1"/>
                          </a:solidFill>
                          <a:effectLst/>
                          <a:latin typeface="Times New Roman" panose="02020603050405020304" pitchFamily="18" charset="0"/>
                          <a:ea typeface="+mn-ea"/>
                          <a:cs typeface="Times New Roman" panose="02020603050405020304" pitchFamily="18" charset="0"/>
                        </a:rPr>
                        <a:t>G. plicatus </a:t>
                      </a:r>
                      <a:r>
                        <a:rPr lang="ro-RO" sz="1300" kern="1200" dirty="0">
                          <a:solidFill>
                            <a:schemeClr val="dk1"/>
                          </a:solidFill>
                          <a:effectLst/>
                          <a:latin typeface="Times New Roman" panose="02020603050405020304" pitchFamily="18" charset="0"/>
                          <a:ea typeface="+mn-ea"/>
                          <a:cs typeface="Times New Roman" panose="02020603050405020304" pitchFamily="18" charset="0"/>
                        </a:rPr>
                        <a:t>CR), with the objective of optimizing micropropagation techniques </a:t>
                      </a:r>
                      <a:r>
                        <a:rPr lang="ro-RO" sz="1300" kern="1200" dirty="0">
                          <a:solidFill>
                            <a:schemeClr val="dk1"/>
                          </a:solidFill>
                          <a:effectLst/>
                          <a:latin typeface="Times" panose="02020603050405020304" pitchFamily="18" charset="0"/>
                          <a:ea typeface="+mn-ea"/>
                          <a:cs typeface="Times" panose="02020603050405020304" pitchFamily="18" charset="0"/>
                        </a:rPr>
                        <a:t>for </a:t>
                      </a:r>
                      <a:r>
                        <a:rPr lang="ro-RO" sz="1300" i="1" kern="1200" dirty="0">
                          <a:solidFill>
                            <a:schemeClr val="dk1"/>
                          </a:solidFill>
                          <a:effectLst/>
                          <a:latin typeface="Times" panose="02020603050405020304" pitchFamily="18" charset="0"/>
                          <a:ea typeface="+mn-ea"/>
                          <a:cs typeface="Times" panose="02020603050405020304" pitchFamily="18" charset="0"/>
                        </a:rPr>
                        <a:t>ex situ</a:t>
                      </a:r>
                      <a:r>
                        <a:rPr lang="ro-RO" sz="1300" kern="1200" dirty="0">
                          <a:solidFill>
                            <a:schemeClr val="dk1"/>
                          </a:solidFill>
                          <a:effectLst/>
                          <a:latin typeface="Times" panose="02020603050405020304" pitchFamily="18" charset="0"/>
                          <a:ea typeface="+mn-ea"/>
                          <a:cs typeface="Times" panose="02020603050405020304" pitchFamily="18" charset="0"/>
                        </a:rPr>
                        <a:t> germplasm conservation (Fig. 1.A,B).</a:t>
                      </a:r>
                      <a:endParaRPr lang="en-US" sz="1300" kern="1200" dirty="0">
                        <a:solidFill>
                          <a:schemeClr val="dk1"/>
                        </a:solidFill>
                        <a:effectLst/>
                        <a:latin typeface="Times" panose="02020603050405020304" pitchFamily="18" charset="0"/>
                        <a:ea typeface="+mn-ea"/>
                        <a:cs typeface="Times"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2026675041"/>
                  </a:ext>
                </a:extLst>
              </a:tr>
            </a:tbl>
          </a:graphicData>
        </a:graphic>
      </p:graphicFrame>
      <p:graphicFrame>
        <p:nvGraphicFramePr>
          <p:cNvPr id="31" name="Table 30">
            <a:extLst>
              <a:ext uri="{FF2B5EF4-FFF2-40B4-BE49-F238E27FC236}">
                <a16:creationId xmlns:a16="http://schemas.microsoft.com/office/drawing/2014/main" id="{E57C7024-EC67-BD0E-1DCB-FDCD3D4B0E76}"/>
              </a:ext>
            </a:extLst>
          </p:cNvPr>
          <p:cNvGraphicFramePr>
            <a:graphicFrameLocks noGrp="1"/>
          </p:cNvGraphicFramePr>
          <p:nvPr>
            <p:extLst>
              <p:ext uri="{D42A27DB-BD31-4B8C-83A1-F6EECF244321}">
                <p14:modId xmlns:p14="http://schemas.microsoft.com/office/powerpoint/2010/main" val="4242291211"/>
              </p:ext>
            </p:extLst>
          </p:nvPr>
        </p:nvGraphicFramePr>
        <p:xfrm>
          <a:off x="23703" y="5085184"/>
          <a:ext cx="2927335" cy="1463040"/>
        </p:xfrm>
        <a:graphic>
          <a:graphicData uri="http://schemas.openxmlformats.org/drawingml/2006/table">
            <a:tbl>
              <a:tblPr firstRow="1" bandRow="1"/>
              <a:tblGrid>
                <a:gridCol w="2927335">
                  <a:extLst>
                    <a:ext uri="{9D8B030D-6E8A-4147-A177-3AD203B41FA5}">
                      <a16:colId xmlns:a16="http://schemas.microsoft.com/office/drawing/2014/main" val="2752885181"/>
                    </a:ext>
                  </a:extLst>
                </a:gridCol>
              </a:tblGrid>
              <a:tr h="302045">
                <a:tc>
                  <a:txBody>
                    <a:bodyPr/>
                    <a:lstStyle>
                      <a:lvl1pPr marL="0" algn="l" defTabSz="1298141" rtl="0" eaLnBrk="1" latinLnBrk="0" hangingPunct="1">
                        <a:defRPr sz="2540" b="1" kern="1200">
                          <a:solidFill>
                            <a:schemeClr val="lt1"/>
                          </a:solidFill>
                          <a:latin typeface="Calibri" panose="020F0502020204030204"/>
                        </a:defRPr>
                      </a:lvl1pPr>
                      <a:lvl2pPr marL="649071" algn="l" defTabSz="1298141" rtl="0" eaLnBrk="1" latinLnBrk="0" hangingPunct="1">
                        <a:defRPr sz="2540" b="1" kern="1200">
                          <a:solidFill>
                            <a:schemeClr val="lt1"/>
                          </a:solidFill>
                          <a:latin typeface="Calibri" panose="020F0502020204030204"/>
                        </a:defRPr>
                      </a:lvl2pPr>
                      <a:lvl3pPr marL="1298141" algn="l" defTabSz="1298141" rtl="0" eaLnBrk="1" latinLnBrk="0" hangingPunct="1">
                        <a:defRPr sz="2540" b="1" kern="1200">
                          <a:solidFill>
                            <a:schemeClr val="lt1"/>
                          </a:solidFill>
                          <a:latin typeface="Calibri" panose="020F0502020204030204"/>
                        </a:defRPr>
                      </a:lvl3pPr>
                      <a:lvl4pPr marL="1947212" algn="l" defTabSz="1298141" rtl="0" eaLnBrk="1" latinLnBrk="0" hangingPunct="1">
                        <a:defRPr sz="2540" b="1" kern="1200">
                          <a:solidFill>
                            <a:schemeClr val="lt1"/>
                          </a:solidFill>
                          <a:latin typeface="Calibri" panose="020F0502020204030204"/>
                        </a:defRPr>
                      </a:lvl4pPr>
                      <a:lvl5pPr marL="2596283" algn="l" defTabSz="1298141" rtl="0" eaLnBrk="1" latinLnBrk="0" hangingPunct="1">
                        <a:defRPr sz="2540" b="1" kern="1200">
                          <a:solidFill>
                            <a:schemeClr val="lt1"/>
                          </a:solidFill>
                          <a:latin typeface="Calibri" panose="020F0502020204030204"/>
                        </a:defRPr>
                      </a:lvl5pPr>
                      <a:lvl6pPr marL="3245352" algn="l" defTabSz="1298141" rtl="0" eaLnBrk="1" latinLnBrk="0" hangingPunct="1">
                        <a:defRPr sz="2540" b="1" kern="1200">
                          <a:solidFill>
                            <a:schemeClr val="lt1"/>
                          </a:solidFill>
                          <a:latin typeface="Calibri" panose="020F0502020204030204"/>
                        </a:defRPr>
                      </a:lvl6pPr>
                      <a:lvl7pPr marL="3894424" algn="l" defTabSz="1298141" rtl="0" eaLnBrk="1" latinLnBrk="0" hangingPunct="1">
                        <a:defRPr sz="2540" b="1" kern="1200">
                          <a:solidFill>
                            <a:schemeClr val="lt1"/>
                          </a:solidFill>
                          <a:latin typeface="Calibri" panose="020F0502020204030204"/>
                        </a:defRPr>
                      </a:lvl7pPr>
                      <a:lvl8pPr marL="4543494" algn="l" defTabSz="1298141" rtl="0" eaLnBrk="1" latinLnBrk="0" hangingPunct="1">
                        <a:defRPr sz="2540" b="1" kern="1200">
                          <a:solidFill>
                            <a:schemeClr val="lt1"/>
                          </a:solidFill>
                          <a:latin typeface="Calibri" panose="020F0502020204030204"/>
                        </a:defRPr>
                      </a:lvl8pPr>
                      <a:lvl9pPr marL="5192563" algn="l" defTabSz="1298141" rtl="0" eaLnBrk="1" latinLnBrk="0" hangingPunct="1">
                        <a:defRPr sz="2540" b="1" kern="1200">
                          <a:solidFill>
                            <a:schemeClr val="lt1"/>
                          </a:solidFill>
                          <a:latin typeface="Calibri" panose="020F0502020204030204"/>
                        </a:defRPr>
                      </a:lvl9pPr>
                    </a:lstStyle>
                    <a:p>
                      <a:pPr algn="ctr"/>
                      <a:r>
                        <a:rPr lang="ro-RO" sz="1400" b="1" i="0" kern="1200" dirty="0">
                          <a:solidFill>
                            <a:srgbClr val="FF0000"/>
                          </a:solidFill>
                          <a:effectLst/>
                          <a:latin typeface="Times" panose="02020603050405020304" pitchFamily="18" charset="0"/>
                          <a:ea typeface="+mn-ea"/>
                          <a:cs typeface="Times" panose="02020603050405020304" pitchFamily="18" charset="0"/>
                        </a:rPr>
                        <a:t>     </a:t>
                      </a:r>
                      <a:r>
                        <a:rPr lang="en-US" sz="1400" b="1" i="0" kern="1200" dirty="0">
                          <a:solidFill>
                            <a:schemeClr val="tx1"/>
                          </a:solidFill>
                          <a:effectLst/>
                          <a:latin typeface="Times" panose="02020603050405020304" pitchFamily="18" charset="0"/>
                          <a:ea typeface="+mn-ea"/>
                          <a:cs typeface="Times" panose="02020603050405020304" pitchFamily="18" charset="0"/>
                        </a:rPr>
                        <a:t>AIM OF THE </a:t>
                      </a:r>
                      <a:r>
                        <a:rPr lang="ro-RO" sz="1400" b="1" i="0" kern="1200" dirty="0">
                          <a:solidFill>
                            <a:schemeClr val="tx1"/>
                          </a:solidFill>
                          <a:effectLst/>
                          <a:latin typeface="Times" panose="02020603050405020304" pitchFamily="18" charset="0"/>
                          <a:ea typeface="+mn-ea"/>
                          <a:cs typeface="Times" panose="02020603050405020304" pitchFamily="18" charset="0"/>
                        </a:rPr>
                        <a:t>S</a:t>
                      </a:r>
                      <a:r>
                        <a:rPr lang="en-US" sz="1400" b="1" i="0" kern="1200" dirty="0">
                          <a:solidFill>
                            <a:schemeClr val="tx1"/>
                          </a:solidFill>
                          <a:effectLst/>
                          <a:latin typeface="Times" panose="02020603050405020304" pitchFamily="18" charset="0"/>
                          <a:ea typeface="+mn-ea"/>
                          <a:cs typeface="Times" panose="02020603050405020304" pitchFamily="18" charset="0"/>
                        </a:rPr>
                        <a:t>TUDY</a:t>
                      </a:r>
                      <a:endParaRPr lang="en-US" sz="1400" b="1" i="0" dirty="0">
                        <a:solidFill>
                          <a:schemeClr val="tx1"/>
                        </a:solidFill>
                        <a:latin typeface="Times" panose="02020603050405020304" pitchFamily="18" charset="0"/>
                        <a:cs typeface="Times"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6E09E"/>
                    </a:solidFill>
                  </a:tcPr>
                </a:tc>
                <a:extLst>
                  <a:ext uri="{0D108BD9-81ED-4DB2-BD59-A6C34878D82A}">
                    <a16:rowId xmlns:a16="http://schemas.microsoft.com/office/drawing/2014/main" val="2048086037"/>
                  </a:ext>
                </a:extLst>
              </a:tr>
              <a:tr h="1147773">
                <a:tc>
                  <a:txBody>
                    <a:bodyPr/>
                    <a:lstStyle>
                      <a:lvl1pPr marL="0" algn="l" defTabSz="1298141" rtl="0" eaLnBrk="1" latinLnBrk="0" hangingPunct="1">
                        <a:defRPr sz="2540" kern="1200">
                          <a:solidFill>
                            <a:schemeClr val="dk1"/>
                          </a:solidFill>
                          <a:latin typeface="Calibri" panose="020F0502020204030204"/>
                        </a:defRPr>
                      </a:lvl1pPr>
                      <a:lvl2pPr marL="649071" algn="l" defTabSz="1298141" rtl="0" eaLnBrk="1" latinLnBrk="0" hangingPunct="1">
                        <a:defRPr sz="2540" kern="1200">
                          <a:solidFill>
                            <a:schemeClr val="dk1"/>
                          </a:solidFill>
                          <a:latin typeface="Calibri" panose="020F0502020204030204"/>
                        </a:defRPr>
                      </a:lvl2pPr>
                      <a:lvl3pPr marL="1298141" algn="l" defTabSz="1298141" rtl="0" eaLnBrk="1" latinLnBrk="0" hangingPunct="1">
                        <a:defRPr sz="2540" kern="1200">
                          <a:solidFill>
                            <a:schemeClr val="dk1"/>
                          </a:solidFill>
                          <a:latin typeface="Calibri" panose="020F0502020204030204"/>
                        </a:defRPr>
                      </a:lvl3pPr>
                      <a:lvl4pPr marL="1947212" algn="l" defTabSz="1298141" rtl="0" eaLnBrk="1" latinLnBrk="0" hangingPunct="1">
                        <a:defRPr sz="2540" kern="1200">
                          <a:solidFill>
                            <a:schemeClr val="dk1"/>
                          </a:solidFill>
                          <a:latin typeface="Calibri" panose="020F0502020204030204"/>
                        </a:defRPr>
                      </a:lvl4pPr>
                      <a:lvl5pPr marL="2596283" algn="l" defTabSz="1298141" rtl="0" eaLnBrk="1" latinLnBrk="0" hangingPunct="1">
                        <a:defRPr sz="2540" kern="1200">
                          <a:solidFill>
                            <a:schemeClr val="dk1"/>
                          </a:solidFill>
                          <a:latin typeface="Calibri" panose="020F0502020204030204"/>
                        </a:defRPr>
                      </a:lvl5pPr>
                      <a:lvl6pPr marL="3245352" algn="l" defTabSz="1298141" rtl="0" eaLnBrk="1" latinLnBrk="0" hangingPunct="1">
                        <a:defRPr sz="2540" kern="1200">
                          <a:solidFill>
                            <a:schemeClr val="dk1"/>
                          </a:solidFill>
                          <a:latin typeface="Calibri" panose="020F0502020204030204"/>
                        </a:defRPr>
                      </a:lvl6pPr>
                      <a:lvl7pPr marL="3894424" algn="l" defTabSz="1298141" rtl="0" eaLnBrk="1" latinLnBrk="0" hangingPunct="1">
                        <a:defRPr sz="2540" kern="1200">
                          <a:solidFill>
                            <a:schemeClr val="dk1"/>
                          </a:solidFill>
                          <a:latin typeface="Calibri" panose="020F0502020204030204"/>
                        </a:defRPr>
                      </a:lvl7pPr>
                      <a:lvl8pPr marL="4543494" algn="l" defTabSz="1298141" rtl="0" eaLnBrk="1" latinLnBrk="0" hangingPunct="1">
                        <a:defRPr sz="2540" kern="1200">
                          <a:solidFill>
                            <a:schemeClr val="dk1"/>
                          </a:solidFill>
                          <a:latin typeface="Calibri" panose="020F0502020204030204"/>
                        </a:defRPr>
                      </a:lvl8pPr>
                      <a:lvl9pPr marL="5192563" algn="l" defTabSz="1298141" rtl="0" eaLnBrk="1" latinLnBrk="0" hangingPunct="1">
                        <a:defRPr sz="2540" kern="1200">
                          <a:solidFill>
                            <a:schemeClr val="dk1"/>
                          </a:solidFill>
                          <a:latin typeface="Calibri" panose="020F0502020204030204"/>
                        </a:defRPr>
                      </a:lvl9pPr>
                    </a:lstStyle>
                    <a:p>
                      <a:pPr marL="0" marR="0" lvl="0" indent="180975" algn="just" defTabSz="914400" rtl="0" eaLnBrk="0" fontAlgn="base" latinLnBrk="0" hangingPunct="0">
                        <a:lnSpc>
                          <a:spcPct val="100000"/>
                        </a:lnSpc>
                        <a:spcBef>
                          <a:spcPct val="0"/>
                        </a:spcBef>
                        <a:spcAft>
                          <a:spcPct val="0"/>
                        </a:spcAft>
                        <a:buClrTx/>
                        <a:buSzTx/>
                        <a:buFontTx/>
                        <a:buNone/>
                        <a:tabLst/>
                        <a:defRPr/>
                      </a:pPr>
                      <a:r>
                        <a:rPr lang="ro-RO" sz="1400" kern="1200" dirty="0">
                          <a:solidFill>
                            <a:schemeClr val="dk1"/>
                          </a:solidFill>
                          <a:effectLst/>
                          <a:latin typeface="Times" panose="02020603050405020304" pitchFamily="18" charset="0"/>
                          <a:ea typeface="+mn-ea"/>
                          <a:cs typeface="Times" panose="02020603050405020304" pitchFamily="18" charset="0"/>
                        </a:rPr>
                        <a:t>The research aimed to optimize the critical stages of </a:t>
                      </a:r>
                      <a:r>
                        <a:rPr lang="ro-RO" sz="1400" i="1" kern="1200" dirty="0">
                          <a:solidFill>
                            <a:schemeClr val="dk1"/>
                          </a:solidFill>
                          <a:effectLst/>
                          <a:latin typeface="Times" panose="02020603050405020304" pitchFamily="18" charset="0"/>
                          <a:ea typeface="+mn-ea"/>
                          <a:cs typeface="Times" panose="02020603050405020304" pitchFamily="18" charset="0"/>
                        </a:rPr>
                        <a:t>in vitro</a:t>
                      </a:r>
                      <a:r>
                        <a:rPr lang="ro-RO" sz="1400" kern="1200" dirty="0">
                          <a:solidFill>
                            <a:schemeClr val="dk1"/>
                          </a:solidFill>
                          <a:effectLst/>
                          <a:latin typeface="Times" panose="02020603050405020304" pitchFamily="18" charset="0"/>
                          <a:ea typeface="+mn-ea"/>
                          <a:cs typeface="Times" panose="02020603050405020304" pitchFamily="18" charset="0"/>
                        </a:rPr>
                        <a:t> culture, in particular the sterilization of biological material and the induction of bulb proliferation. </a:t>
                      </a:r>
                      <a:endParaRPr lang="en-US" sz="1400" b="1" kern="1200" dirty="0">
                        <a:solidFill>
                          <a:srgbClr val="FF0000"/>
                        </a:solidFill>
                        <a:effectLst/>
                        <a:latin typeface="Times" panose="02020603050405020304" pitchFamily="18" charset="0"/>
                        <a:ea typeface="+mn-ea"/>
                        <a:cs typeface="Times"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2309828119"/>
                  </a:ext>
                </a:extLst>
              </a:tr>
            </a:tbl>
          </a:graphicData>
        </a:graphic>
      </p:graphicFrame>
      <p:graphicFrame>
        <p:nvGraphicFramePr>
          <p:cNvPr id="33" name="Table 32">
            <a:extLst>
              <a:ext uri="{FF2B5EF4-FFF2-40B4-BE49-F238E27FC236}">
                <a16:creationId xmlns:a16="http://schemas.microsoft.com/office/drawing/2014/main" id="{BA2C8E9D-DFC7-1CD4-96BA-DD2E87FDDE68}"/>
              </a:ext>
            </a:extLst>
          </p:cNvPr>
          <p:cNvGraphicFramePr>
            <a:graphicFrameLocks noGrp="1"/>
          </p:cNvGraphicFramePr>
          <p:nvPr>
            <p:extLst>
              <p:ext uri="{D42A27DB-BD31-4B8C-83A1-F6EECF244321}">
                <p14:modId xmlns:p14="http://schemas.microsoft.com/office/powerpoint/2010/main" val="3983633902"/>
              </p:ext>
            </p:extLst>
          </p:nvPr>
        </p:nvGraphicFramePr>
        <p:xfrm>
          <a:off x="2956790" y="4571470"/>
          <a:ext cx="9213095" cy="1979620"/>
        </p:xfrm>
        <a:graphic>
          <a:graphicData uri="http://schemas.openxmlformats.org/drawingml/2006/table">
            <a:tbl>
              <a:tblPr firstRow="1" bandRow="1"/>
              <a:tblGrid>
                <a:gridCol w="9213095">
                  <a:extLst>
                    <a:ext uri="{9D8B030D-6E8A-4147-A177-3AD203B41FA5}">
                      <a16:colId xmlns:a16="http://schemas.microsoft.com/office/drawing/2014/main" val="2399900835"/>
                    </a:ext>
                  </a:extLst>
                </a:gridCol>
              </a:tblGrid>
              <a:tr h="319293">
                <a:tc>
                  <a:txBody>
                    <a:bodyPr/>
                    <a:lstStyle>
                      <a:lvl1pPr marL="0" algn="l" defTabSz="1298141" rtl="0" eaLnBrk="1" latinLnBrk="0" hangingPunct="1">
                        <a:defRPr sz="2540" b="1" kern="1200">
                          <a:solidFill>
                            <a:schemeClr val="lt1"/>
                          </a:solidFill>
                          <a:latin typeface="Calibri" panose="020F0502020204030204"/>
                        </a:defRPr>
                      </a:lvl1pPr>
                      <a:lvl2pPr marL="649071" algn="l" defTabSz="1298141" rtl="0" eaLnBrk="1" latinLnBrk="0" hangingPunct="1">
                        <a:defRPr sz="2540" b="1" kern="1200">
                          <a:solidFill>
                            <a:schemeClr val="lt1"/>
                          </a:solidFill>
                          <a:latin typeface="Calibri" panose="020F0502020204030204"/>
                        </a:defRPr>
                      </a:lvl2pPr>
                      <a:lvl3pPr marL="1298141" algn="l" defTabSz="1298141" rtl="0" eaLnBrk="1" latinLnBrk="0" hangingPunct="1">
                        <a:defRPr sz="2540" b="1" kern="1200">
                          <a:solidFill>
                            <a:schemeClr val="lt1"/>
                          </a:solidFill>
                          <a:latin typeface="Calibri" panose="020F0502020204030204"/>
                        </a:defRPr>
                      </a:lvl3pPr>
                      <a:lvl4pPr marL="1947212" algn="l" defTabSz="1298141" rtl="0" eaLnBrk="1" latinLnBrk="0" hangingPunct="1">
                        <a:defRPr sz="2540" b="1" kern="1200">
                          <a:solidFill>
                            <a:schemeClr val="lt1"/>
                          </a:solidFill>
                          <a:latin typeface="Calibri" panose="020F0502020204030204"/>
                        </a:defRPr>
                      </a:lvl4pPr>
                      <a:lvl5pPr marL="2596283" algn="l" defTabSz="1298141" rtl="0" eaLnBrk="1" latinLnBrk="0" hangingPunct="1">
                        <a:defRPr sz="2540" b="1" kern="1200">
                          <a:solidFill>
                            <a:schemeClr val="lt1"/>
                          </a:solidFill>
                          <a:latin typeface="Calibri" panose="020F0502020204030204"/>
                        </a:defRPr>
                      </a:lvl5pPr>
                      <a:lvl6pPr marL="3245352" algn="l" defTabSz="1298141" rtl="0" eaLnBrk="1" latinLnBrk="0" hangingPunct="1">
                        <a:defRPr sz="2540" b="1" kern="1200">
                          <a:solidFill>
                            <a:schemeClr val="lt1"/>
                          </a:solidFill>
                          <a:latin typeface="Calibri" panose="020F0502020204030204"/>
                        </a:defRPr>
                      </a:lvl6pPr>
                      <a:lvl7pPr marL="3894424" algn="l" defTabSz="1298141" rtl="0" eaLnBrk="1" latinLnBrk="0" hangingPunct="1">
                        <a:defRPr sz="2540" b="1" kern="1200">
                          <a:solidFill>
                            <a:schemeClr val="lt1"/>
                          </a:solidFill>
                          <a:latin typeface="Calibri" panose="020F0502020204030204"/>
                        </a:defRPr>
                      </a:lvl7pPr>
                      <a:lvl8pPr marL="4543494" algn="l" defTabSz="1298141" rtl="0" eaLnBrk="1" latinLnBrk="0" hangingPunct="1">
                        <a:defRPr sz="2540" b="1" kern="1200">
                          <a:solidFill>
                            <a:schemeClr val="lt1"/>
                          </a:solidFill>
                          <a:latin typeface="Calibri" panose="020F0502020204030204"/>
                        </a:defRPr>
                      </a:lvl8pPr>
                      <a:lvl9pPr marL="5192563" algn="l" defTabSz="1298141" rtl="0" eaLnBrk="1" latinLnBrk="0" hangingPunct="1">
                        <a:defRPr sz="2540" b="1" kern="1200">
                          <a:solidFill>
                            <a:schemeClr val="lt1"/>
                          </a:solidFill>
                          <a:latin typeface="Calibri" panose="020F0502020204030204"/>
                        </a:defRPr>
                      </a:lvl9pPr>
                    </a:lstStyle>
                    <a:p>
                      <a:pPr marL="0" marR="0" lvl="0" indent="0" algn="ctr" defTabSz="1617848" rtl="0" eaLnBrk="1" fontAlgn="auto" latinLnBrk="0" hangingPunct="1">
                        <a:lnSpc>
                          <a:spcPct val="100000"/>
                        </a:lnSpc>
                        <a:spcBef>
                          <a:spcPts val="0"/>
                        </a:spcBef>
                        <a:spcAft>
                          <a:spcPts val="0"/>
                        </a:spcAft>
                        <a:buClrTx/>
                        <a:buSzTx/>
                        <a:buFontTx/>
                        <a:buNone/>
                        <a:tabLst/>
                        <a:defRPr/>
                      </a:pPr>
                      <a:r>
                        <a:rPr lang="ro-RO" sz="1400" b="1" dirty="0">
                          <a:solidFill>
                            <a:schemeClr val="tx1"/>
                          </a:solidFill>
                          <a:latin typeface="Times" panose="02020603050405020304" pitchFamily="18" charset="0"/>
                          <a:cs typeface="Times" panose="02020603050405020304" pitchFamily="18" charset="0"/>
                        </a:rPr>
                        <a:t>     </a:t>
                      </a:r>
                      <a:r>
                        <a:rPr lang="en-US" sz="1400" b="1" i="0" kern="1200" dirty="0">
                          <a:solidFill>
                            <a:schemeClr val="tx1"/>
                          </a:solidFill>
                          <a:effectLst/>
                          <a:latin typeface="Times" panose="02020603050405020304" pitchFamily="18" charset="0"/>
                          <a:ea typeface="+mn-ea"/>
                          <a:cs typeface="Times" panose="02020603050405020304" pitchFamily="18" charset="0"/>
                        </a:rPr>
                        <a:t>RESULTS AND CONCLUSIONS</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6E09E"/>
                    </a:solidFill>
                  </a:tcPr>
                </a:tc>
                <a:extLst>
                  <a:ext uri="{0D108BD9-81ED-4DB2-BD59-A6C34878D82A}">
                    <a16:rowId xmlns:a16="http://schemas.microsoft.com/office/drawing/2014/main" val="867103156"/>
                  </a:ext>
                </a:extLst>
              </a:tr>
              <a:tr h="1660327">
                <a:tc>
                  <a:txBody>
                    <a:bodyPr/>
                    <a:lstStyle>
                      <a:lvl1pPr marL="0" algn="l" defTabSz="1298141" rtl="0" eaLnBrk="1" latinLnBrk="0" hangingPunct="1">
                        <a:defRPr sz="2540" kern="1200">
                          <a:solidFill>
                            <a:schemeClr val="dk1"/>
                          </a:solidFill>
                          <a:latin typeface="Calibri" panose="020F0502020204030204"/>
                        </a:defRPr>
                      </a:lvl1pPr>
                      <a:lvl2pPr marL="649071" algn="l" defTabSz="1298141" rtl="0" eaLnBrk="1" latinLnBrk="0" hangingPunct="1">
                        <a:defRPr sz="2540" kern="1200">
                          <a:solidFill>
                            <a:schemeClr val="dk1"/>
                          </a:solidFill>
                          <a:latin typeface="Calibri" panose="020F0502020204030204"/>
                        </a:defRPr>
                      </a:lvl2pPr>
                      <a:lvl3pPr marL="1298141" algn="l" defTabSz="1298141" rtl="0" eaLnBrk="1" latinLnBrk="0" hangingPunct="1">
                        <a:defRPr sz="2540" kern="1200">
                          <a:solidFill>
                            <a:schemeClr val="dk1"/>
                          </a:solidFill>
                          <a:latin typeface="Calibri" panose="020F0502020204030204"/>
                        </a:defRPr>
                      </a:lvl3pPr>
                      <a:lvl4pPr marL="1947212" algn="l" defTabSz="1298141" rtl="0" eaLnBrk="1" latinLnBrk="0" hangingPunct="1">
                        <a:defRPr sz="2540" kern="1200">
                          <a:solidFill>
                            <a:schemeClr val="dk1"/>
                          </a:solidFill>
                          <a:latin typeface="Calibri" panose="020F0502020204030204"/>
                        </a:defRPr>
                      </a:lvl4pPr>
                      <a:lvl5pPr marL="2596283" algn="l" defTabSz="1298141" rtl="0" eaLnBrk="1" latinLnBrk="0" hangingPunct="1">
                        <a:defRPr sz="2540" kern="1200">
                          <a:solidFill>
                            <a:schemeClr val="dk1"/>
                          </a:solidFill>
                          <a:latin typeface="Calibri" panose="020F0502020204030204"/>
                        </a:defRPr>
                      </a:lvl5pPr>
                      <a:lvl6pPr marL="3245352" algn="l" defTabSz="1298141" rtl="0" eaLnBrk="1" latinLnBrk="0" hangingPunct="1">
                        <a:defRPr sz="2540" kern="1200">
                          <a:solidFill>
                            <a:schemeClr val="dk1"/>
                          </a:solidFill>
                          <a:latin typeface="Calibri" panose="020F0502020204030204"/>
                        </a:defRPr>
                      </a:lvl6pPr>
                      <a:lvl7pPr marL="3894424" algn="l" defTabSz="1298141" rtl="0" eaLnBrk="1" latinLnBrk="0" hangingPunct="1">
                        <a:defRPr sz="2540" kern="1200">
                          <a:solidFill>
                            <a:schemeClr val="dk1"/>
                          </a:solidFill>
                          <a:latin typeface="Calibri" panose="020F0502020204030204"/>
                        </a:defRPr>
                      </a:lvl7pPr>
                      <a:lvl8pPr marL="4543494" algn="l" defTabSz="1298141" rtl="0" eaLnBrk="1" latinLnBrk="0" hangingPunct="1">
                        <a:defRPr sz="2540" kern="1200">
                          <a:solidFill>
                            <a:schemeClr val="dk1"/>
                          </a:solidFill>
                          <a:latin typeface="Calibri" panose="020F0502020204030204"/>
                        </a:defRPr>
                      </a:lvl8pPr>
                      <a:lvl9pPr marL="5192563" algn="l" defTabSz="1298141" rtl="0" eaLnBrk="1" latinLnBrk="0" hangingPunct="1">
                        <a:defRPr sz="2540" kern="1200">
                          <a:solidFill>
                            <a:schemeClr val="dk1"/>
                          </a:solidFill>
                          <a:latin typeface="Calibri" panose="020F0502020204030204"/>
                        </a:defRPr>
                      </a:lvl9pPr>
                    </a:lstStyle>
                    <a:p>
                      <a:pPr marL="0" marR="0" lvl="0" indent="0" algn="just" defTabSz="5730716" rtl="0" eaLnBrk="1" fontAlgn="auto" latinLnBrk="0" hangingPunct="1">
                        <a:lnSpc>
                          <a:spcPct val="100000"/>
                        </a:lnSpc>
                        <a:spcBef>
                          <a:spcPts val="0"/>
                        </a:spcBef>
                        <a:spcAft>
                          <a:spcPts val="0"/>
                        </a:spcAft>
                        <a:buClrTx/>
                        <a:buSzTx/>
                        <a:buFontTx/>
                        <a:buNone/>
                        <a:tabLst/>
                        <a:defRPr/>
                      </a:pPr>
                      <a:r>
                        <a:rPr lang="ro-RO" sz="1400" kern="1200" dirty="0">
                          <a:solidFill>
                            <a:schemeClr val="dk1"/>
                          </a:solidFill>
                          <a:effectLst/>
                          <a:latin typeface="Times" panose="02020603050405020304" pitchFamily="18" charset="0"/>
                          <a:ea typeface="+mn-ea"/>
                          <a:cs typeface="Times" panose="02020603050405020304" pitchFamily="18" charset="0"/>
                        </a:rPr>
                        <a:t>     </a:t>
                      </a:r>
                      <a:r>
                        <a:rPr lang="it-IT" sz="1400" kern="1200" dirty="0">
                          <a:solidFill>
                            <a:schemeClr val="dk1"/>
                          </a:solidFill>
                          <a:effectLst/>
                          <a:latin typeface="Times" panose="02020603050405020304" pitchFamily="18" charset="0"/>
                          <a:ea typeface="+mn-ea"/>
                          <a:cs typeface="Times" panose="02020603050405020304" pitchFamily="18" charset="0"/>
                        </a:rPr>
                        <a:t>The results showed that the highest number of bulbs was obtained on the medium with kinetin and 2iP</a:t>
                      </a:r>
                      <a:r>
                        <a:rPr lang="ro-RO" sz="1400" kern="1200" dirty="0">
                          <a:solidFill>
                            <a:schemeClr val="dk1"/>
                          </a:solidFill>
                          <a:effectLst/>
                          <a:latin typeface="Times" panose="02020603050405020304" pitchFamily="18" charset="0"/>
                          <a:ea typeface="+mn-ea"/>
                          <a:cs typeface="Times" panose="02020603050405020304" pitchFamily="18" charset="0"/>
                        </a:rPr>
                        <a:t> hormone</a:t>
                      </a:r>
                      <a:r>
                        <a:rPr lang="it-IT" sz="1400" kern="1200" dirty="0">
                          <a:solidFill>
                            <a:schemeClr val="dk1"/>
                          </a:solidFill>
                          <a:effectLst/>
                          <a:latin typeface="Times" panose="02020603050405020304" pitchFamily="18" charset="0"/>
                          <a:ea typeface="+mn-ea"/>
                          <a:cs typeface="Times" panose="02020603050405020304" pitchFamily="18" charset="0"/>
                        </a:rPr>
                        <a:t>, but they presented reduced sizes and vitrification phenomena. The best quality and efficiency of multiplication was recorded on the medium with 3.0 mg/L BAP and 0.5 mg/L NAA, where 25% of the bulbs reached a diameter </a:t>
                      </a:r>
                      <a:r>
                        <a:rPr lang="ro-RO" sz="1400" kern="1200" dirty="0">
                          <a:solidFill>
                            <a:schemeClr val="dk1"/>
                          </a:solidFill>
                          <a:effectLst/>
                          <a:latin typeface="Times" panose="02020603050405020304" pitchFamily="18" charset="0"/>
                          <a:ea typeface="+mn-ea"/>
                          <a:cs typeface="Times" panose="02020603050405020304" pitchFamily="18" charset="0"/>
                        </a:rPr>
                        <a:t>over</a:t>
                      </a:r>
                      <a:r>
                        <a:rPr lang="it-IT" sz="1400" kern="1200" dirty="0">
                          <a:solidFill>
                            <a:schemeClr val="dk1"/>
                          </a:solidFill>
                          <a:effectLst/>
                          <a:latin typeface="Times" panose="02020603050405020304" pitchFamily="18" charset="0"/>
                          <a:ea typeface="+mn-ea"/>
                          <a:cs typeface="Times" panose="02020603050405020304" pitchFamily="18" charset="0"/>
                        </a:rPr>
                        <a:t> 5 mm, being suitable for acclimatization. Increasing the sucrose concentration determined a reduction in the number of bulbs formed, the optimal value being 20 g/L.</a:t>
                      </a:r>
                      <a:r>
                        <a:rPr lang="ro-RO" sz="1400" kern="1200" dirty="0">
                          <a:solidFill>
                            <a:schemeClr val="dk1"/>
                          </a:solidFill>
                          <a:effectLst/>
                          <a:latin typeface="Times" panose="02020603050405020304" pitchFamily="18" charset="0"/>
                          <a:ea typeface="+mn-ea"/>
                          <a:cs typeface="Times" panose="02020603050405020304" pitchFamily="18" charset="0"/>
                        </a:rPr>
                        <a:t> </a:t>
                      </a:r>
                      <a:r>
                        <a:rPr lang="it-IT" sz="1400" kern="1200" dirty="0">
                          <a:solidFill>
                            <a:schemeClr val="dk1"/>
                          </a:solidFill>
                          <a:effectLst/>
                          <a:latin typeface="Times" panose="02020603050405020304" pitchFamily="18" charset="0"/>
                          <a:ea typeface="+mn-ea"/>
                          <a:cs typeface="Times" panose="02020603050405020304" pitchFamily="18" charset="0"/>
                        </a:rPr>
                        <a:t>The study's conclusions highlight that the success of conservation through </a:t>
                      </a:r>
                      <a:r>
                        <a:rPr lang="it-IT" sz="1400" i="1" kern="1200" dirty="0">
                          <a:solidFill>
                            <a:schemeClr val="dk1"/>
                          </a:solidFill>
                          <a:effectLst/>
                          <a:latin typeface="Times" panose="02020603050405020304" pitchFamily="18" charset="0"/>
                          <a:ea typeface="+mn-ea"/>
                          <a:cs typeface="Times" panose="02020603050405020304" pitchFamily="18" charset="0"/>
                        </a:rPr>
                        <a:t>in vitro </a:t>
                      </a:r>
                      <a:r>
                        <a:rPr lang="it-IT" sz="1400" kern="1200" dirty="0">
                          <a:solidFill>
                            <a:schemeClr val="dk1"/>
                          </a:solidFill>
                          <a:effectLst/>
                          <a:latin typeface="Times" panose="02020603050405020304" pitchFamily="18" charset="0"/>
                          <a:ea typeface="+mn-ea"/>
                          <a:cs typeface="Times" panose="02020603050405020304" pitchFamily="18" charset="0"/>
                        </a:rPr>
                        <a:t>culture depends on the adaptation of hormonal and mineral balance depending on the plant's specifics. Thus, micropropagation represents an efficient method for the rapid production of biological material, essential for future programs to repopulate degraded ecosystems.</a:t>
                      </a:r>
                      <a:endParaRPr lang="en-US" sz="1400" kern="1200" dirty="0">
                        <a:solidFill>
                          <a:schemeClr val="dk1"/>
                        </a:solidFill>
                        <a:effectLst/>
                        <a:latin typeface="Times" panose="02020603050405020304" pitchFamily="18" charset="0"/>
                        <a:ea typeface="+mn-ea"/>
                        <a:cs typeface="Times"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3869536681"/>
                  </a:ext>
                </a:extLst>
              </a:tr>
            </a:tbl>
          </a:graphicData>
        </a:graphic>
      </p:graphicFrame>
      <p:sp>
        <p:nvSpPr>
          <p:cNvPr id="40" name="Прямоугольник 15">
            <a:extLst>
              <a:ext uri="{FF2B5EF4-FFF2-40B4-BE49-F238E27FC236}">
                <a16:creationId xmlns:a16="http://schemas.microsoft.com/office/drawing/2014/main" id="{513ACF6D-6409-1188-CB0A-EE9BEAA5B65A}"/>
              </a:ext>
            </a:extLst>
          </p:cNvPr>
          <p:cNvSpPr/>
          <p:nvPr/>
        </p:nvSpPr>
        <p:spPr>
          <a:xfrm>
            <a:off x="99" y="6553956"/>
            <a:ext cx="12169786" cy="305006"/>
          </a:xfrm>
          <a:prstGeom prst="rect">
            <a:avLst/>
          </a:prstGeom>
          <a:solidFill>
            <a:srgbClr val="86E09E"/>
          </a:solidFill>
          <a:ln w="6350" cap="flat" cmpd="sng" algn="ctr">
            <a:solidFill>
              <a:srgbClr val="70AD47">
                <a:lumMod val="75000"/>
              </a:srgbClr>
            </a:solidFill>
            <a:prstDash val="solid"/>
            <a:miter lim="800000"/>
          </a:ln>
          <a:effectLst/>
        </p:spPr>
        <p:txBody>
          <a:bodyPr lIns="266395" tIns="133197" rIns="266395" bIns="133197" rtlCol="0" anchor="ctr"/>
          <a:lstStyle/>
          <a:p>
            <a:pPr lvl="0" algn="ctr" defTabSz="1761317"/>
            <a:r>
              <a:rPr lang="en-US" sz="1000" b="1" i="1" dirty="0">
                <a:latin typeface="Times New Roman" pitchFamily="18" charset="0"/>
                <a:cs typeface="Times New Roman" pitchFamily="18" charset="0"/>
              </a:rPr>
              <a:t>Acknowledgments</a:t>
            </a:r>
            <a:r>
              <a:rPr lang="ro-RO" sz="1000" b="1" i="1" dirty="0">
                <a:latin typeface="Times New Roman" pitchFamily="18" charset="0"/>
                <a:cs typeface="Times New Roman" pitchFamily="18" charset="0"/>
              </a:rPr>
              <a:t>. T</a:t>
            </a:r>
            <a:r>
              <a:rPr kumimoji="0" lang="en-US" sz="1000" b="1" i="1" u="none" strike="noStrike" kern="0" cap="none" spc="0" normalizeH="0" baseline="0" noProof="0" dirty="0">
                <a:ln>
                  <a:noFill/>
                </a:ln>
                <a:solidFill>
                  <a:prstClr val="black"/>
                </a:solidFill>
                <a:effectLst/>
                <a:uLnTx/>
                <a:uFillTx/>
                <a:latin typeface="Times" panose="02020603050405020304" pitchFamily="18" charset="0"/>
                <a:ea typeface="+mn-ea"/>
                <a:cs typeface="Times" panose="02020603050405020304" pitchFamily="18" charset="0"/>
              </a:rPr>
              <a:t>he research was conducted within the project: 20.80009.7007.19 (2020-2023) „The introduction and development of technologies for propagation and cultivation of new species of woody plants by conventional techniques and tissue culture” and the subprogram 010101 „Research and ex situ and in situ conservation of plant diversity in the Republic of Moldova” (2024-2027).</a:t>
            </a:r>
            <a:endParaRPr kumimoji="0" lang="en-US" sz="1000" b="1" i="0" u="none" strike="noStrike" kern="0" cap="none" spc="0" normalizeH="0" baseline="0" noProof="0" dirty="0">
              <a:ln>
                <a:noFill/>
              </a:ln>
              <a:solidFill>
                <a:prstClr val="black"/>
              </a:solidFill>
              <a:effectLst/>
              <a:uLnTx/>
              <a:uFillTx/>
              <a:latin typeface="Times" panose="02020603050405020304" pitchFamily="18" charset="0"/>
              <a:ea typeface="+mn-ea"/>
              <a:cs typeface="Times" panose="02020603050405020304" pitchFamily="18" charset="0"/>
            </a:endParaRPr>
          </a:p>
        </p:txBody>
      </p:sp>
      <p:pic>
        <p:nvPicPr>
          <p:cNvPr id="43" name="Picture 42">
            <a:extLst>
              <a:ext uri="{FF2B5EF4-FFF2-40B4-BE49-F238E27FC236}">
                <a16:creationId xmlns:a16="http://schemas.microsoft.com/office/drawing/2014/main" id="{A0B9691D-FEB3-5114-59DF-6A0BABDC18CB}"/>
              </a:ext>
            </a:extLst>
          </p:cNvPr>
          <p:cNvPicPr>
            <a:picLocks noChangeAspect="1"/>
          </p:cNvPicPr>
          <p:nvPr/>
        </p:nvPicPr>
        <p:blipFill>
          <a:blip r:embed="rId5" cstate="print">
            <a:extLst>
              <a:ext uri="{28A0092B-C50C-407E-A947-70E740481C1C}">
                <a14:useLocalDpi xmlns:a14="http://schemas.microsoft.com/office/drawing/2010/main" val="0"/>
              </a:ext>
            </a:extLst>
          </a:blip>
          <a:srcRect l="33201" t="30400" r="25850" b="22001"/>
          <a:stretch>
            <a:fillRect/>
          </a:stretch>
        </p:blipFill>
        <p:spPr>
          <a:xfrm rot="5400000">
            <a:off x="1533973" y="3689066"/>
            <a:ext cx="1259160" cy="1097730"/>
          </a:xfrm>
          <a:prstGeom prst="rect">
            <a:avLst/>
          </a:prstGeom>
        </p:spPr>
      </p:pic>
      <p:pic>
        <p:nvPicPr>
          <p:cNvPr id="45" name="Picture 44">
            <a:extLst>
              <a:ext uri="{FF2B5EF4-FFF2-40B4-BE49-F238E27FC236}">
                <a16:creationId xmlns:a16="http://schemas.microsoft.com/office/drawing/2014/main" id="{BFCF6FB6-3A92-0210-480C-3E833633F2A7}"/>
              </a:ext>
            </a:extLst>
          </p:cNvPr>
          <p:cNvPicPr>
            <a:picLocks noChangeAspect="1"/>
          </p:cNvPicPr>
          <p:nvPr/>
        </p:nvPicPr>
        <p:blipFill>
          <a:blip r:embed="rId6" cstate="print">
            <a:extLst>
              <a:ext uri="{28A0092B-C50C-407E-A947-70E740481C1C}">
                <a14:useLocalDpi xmlns:a14="http://schemas.microsoft.com/office/drawing/2010/main" val="0"/>
              </a:ext>
            </a:extLst>
          </a:blip>
          <a:srcRect l="16632" t="22429" r="39500" b="34171"/>
          <a:stretch>
            <a:fillRect/>
          </a:stretch>
        </p:blipFill>
        <p:spPr>
          <a:xfrm rot="5400000">
            <a:off x="256481" y="3695453"/>
            <a:ext cx="1259161" cy="1099815"/>
          </a:xfrm>
          <a:prstGeom prst="rect">
            <a:avLst/>
          </a:prstGeom>
        </p:spPr>
      </p:pic>
      <p:sp>
        <p:nvSpPr>
          <p:cNvPr id="47" name="TextBox 46">
            <a:extLst>
              <a:ext uri="{FF2B5EF4-FFF2-40B4-BE49-F238E27FC236}">
                <a16:creationId xmlns:a16="http://schemas.microsoft.com/office/drawing/2014/main" id="{BD287ECC-A961-77A2-AB72-9CDC9B44FA01}"/>
              </a:ext>
            </a:extLst>
          </p:cNvPr>
          <p:cNvSpPr txBox="1"/>
          <p:nvPr/>
        </p:nvSpPr>
        <p:spPr>
          <a:xfrm>
            <a:off x="205640" y="4823574"/>
            <a:ext cx="2743812" cy="261610"/>
          </a:xfrm>
          <a:prstGeom prst="rect">
            <a:avLst/>
          </a:prstGeom>
          <a:noFill/>
        </p:spPr>
        <p:txBody>
          <a:bodyPr wrap="square">
            <a:spAutoFit/>
          </a:bodyPr>
          <a:lstStyle/>
          <a:p>
            <a:pPr algn="ctr"/>
            <a:r>
              <a:rPr lang="ro-RO" sz="1100" b="1" kern="1200" dirty="0">
                <a:solidFill>
                  <a:schemeClr val="dk1"/>
                </a:solidFill>
                <a:effectLst/>
                <a:latin typeface="Times" panose="02020603050405020304" pitchFamily="18" charset="0"/>
                <a:ea typeface="+mn-ea"/>
                <a:cs typeface="Times" panose="02020603050405020304" pitchFamily="18" charset="0"/>
              </a:rPr>
              <a:t>Fig. 1. A -</a:t>
            </a:r>
            <a:r>
              <a:rPr lang="ro-RO" sz="1100" b="1" i="1" kern="1200" dirty="0">
                <a:solidFill>
                  <a:schemeClr val="dk1"/>
                </a:solidFill>
                <a:effectLst/>
                <a:latin typeface="Times" panose="02020603050405020304" pitchFamily="18" charset="0"/>
                <a:ea typeface="+mn-ea"/>
                <a:cs typeface="Times" panose="02020603050405020304" pitchFamily="18" charset="0"/>
              </a:rPr>
              <a:t> Galanthus nivalis</a:t>
            </a:r>
            <a:r>
              <a:rPr lang="ro-RO" sz="1100" b="1" kern="1200" dirty="0">
                <a:solidFill>
                  <a:schemeClr val="dk1"/>
                </a:solidFill>
                <a:effectLst/>
                <a:latin typeface="Times" panose="02020603050405020304" pitchFamily="18" charset="0"/>
                <a:ea typeface="+mn-ea"/>
                <a:cs typeface="Times" panose="02020603050405020304" pitchFamily="18" charset="0"/>
              </a:rPr>
              <a:t>, B - </a:t>
            </a:r>
            <a:r>
              <a:rPr lang="ro-RO" sz="1100" b="1" i="1" kern="1200" dirty="0">
                <a:solidFill>
                  <a:schemeClr val="dk1"/>
                </a:solidFill>
                <a:effectLst/>
                <a:latin typeface="Times" panose="02020603050405020304" pitchFamily="18" charset="0"/>
                <a:ea typeface="+mn-ea"/>
                <a:cs typeface="Times" panose="02020603050405020304" pitchFamily="18" charset="0"/>
              </a:rPr>
              <a:t>G. plicatus</a:t>
            </a:r>
            <a:endParaRPr lang="en-US" sz="1100" b="1" i="1" dirty="0"/>
          </a:p>
        </p:txBody>
      </p:sp>
      <p:sp>
        <p:nvSpPr>
          <p:cNvPr id="55" name="Rectangle 54">
            <a:extLst>
              <a:ext uri="{FF2B5EF4-FFF2-40B4-BE49-F238E27FC236}">
                <a16:creationId xmlns:a16="http://schemas.microsoft.com/office/drawing/2014/main" id="{504D77AB-2A34-B31A-BD07-340EB3EB3980}"/>
              </a:ext>
            </a:extLst>
          </p:cNvPr>
          <p:cNvSpPr/>
          <p:nvPr/>
        </p:nvSpPr>
        <p:spPr>
          <a:xfrm>
            <a:off x="1219945" y="4656207"/>
            <a:ext cx="216024" cy="192136"/>
          </a:xfrm>
          <a:prstGeom prst="rect">
            <a:avLst/>
          </a:prstGeom>
          <a:solidFill>
            <a:srgbClr val="C2E4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sz="1200" dirty="0">
                <a:solidFill>
                  <a:schemeClr val="tx1"/>
                </a:solidFill>
                <a:latin typeface="Times" panose="02020603050405020304" pitchFamily="18" charset="0"/>
                <a:cs typeface="Times" panose="02020603050405020304" pitchFamily="18" charset="0"/>
              </a:rPr>
              <a:t>A</a:t>
            </a:r>
            <a:endParaRPr lang="en-US" sz="1200" dirty="0">
              <a:solidFill>
                <a:schemeClr val="tx1"/>
              </a:solidFill>
              <a:latin typeface="Times" panose="02020603050405020304" pitchFamily="18" charset="0"/>
              <a:cs typeface="Times" panose="02020603050405020304" pitchFamily="18" charset="0"/>
            </a:endParaRPr>
          </a:p>
        </p:txBody>
      </p:sp>
      <p:sp>
        <p:nvSpPr>
          <p:cNvPr id="57" name="Rectangle 56">
            <a:extLst>
              <a:ext uri="{FF2B5EF4-FFF2-40B4-BE49-F238E27FC236}">
                <a16:creationId xmlns:a16="http://schemas.microsoft.com/office/drawing/2014/main" id="{4096B704-122E-2B62-8578-7D4B7C0F8B8B}"/>
              </a:ext>
            </a:extLst>
          </p:cNvPr>
          <p:cNvSpPr/>
          <p:nvPr/>
        </p:nvSpPr>
        <p:spPr>
          <a:xfrm>
            <a:off x="2485982" y="4680975"/>
            <a:ext cx="226436" cy="176865"/>
          </a:xfrm>
          <a:prstGeom prst="rect">
            <a:avLst/>
          </a:prstGeom>
          <a:solidFill>
            <a:srgbClr val="C2E4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sz="1200" dirty="0">
                <a:solidFill>
                  <a:schemeClr val="tx1"/>
                </a:solidFill>
                <a:latin typeface="Times" panose="02020603050405020304" pitchFamily="18" charset="0"/>
                <a:cs typeface="Times" panose="02020603050405020304" pitchFamily="18" charset="0"/>
              </a:rPr>
              <a:t>B</a:t>
            </a:r>
            <a:endParaRPr lang="en-US" sz="1200" dirty="0">
              <a:solidFill>
                <a:schemeClr val="tx1"/>
              </a:solidFill>
              <a:latin typeface="Times" panose="02020603050405020304" pitchFamily="18" charset="0"/>
              <a:cs typeface="Times" panose="02020603050405020304" pitchFamily="18" charset="0"/>
            </a:endParaRPr>
          </a:p>
        </p:txBody>
      </p:sp>
      <p:pic>
        <p:nvPicPr>
          <p:cNvPr id="7" name="Picture 6">
            <a:extLst>
              <a:ext uri="{FF2B5EF4-FFF2-40B4-BE49-F238E27FC236}">
                <a16:creationId xmlns:a16="http://schemas.microsoft.com/office/drawing/2014/main" id="{1594EBA0-74D3-1410-64F3-FE3F441D82BB}"/>
              </a:ext>
            </a:extLst>
          </p:cNvPr>
          <p:cNvPicPr>
            <a:picLocks noChangeAspect="1"/>
          </p:cNvPicPr>
          <p:nvPr/>
        </p:nvPicPr>
        <p:blipFill>
          <a:blip r:embed="rId7" cstate="print">
            <a:extLst>
              <a:ext uri="{28A0092B-C50C-407E-A947-70E740481C1C}">
                <a14:useLocalDpi xmlns:a14="http://schemas.microsoft.com/office/drawing/2010/main" val="0"/>
              </a:ext>
            </a:extLst>
          </a:blip>
          <a:srcRect l="20422" t="27738" r="30051" b="15458"/>
          <a:stretch>
            <a:fillRect/>
          </a:stretch>
        </p:blipFill>
        <p:spPr>
          <a:xfrm rot="5400000">
            <a:off x="9287995" y="2734330"/>
            <a:ext cx="1510348" cy="1468290"/>
          </a:xfrm>
          <a:prstGeom prst="rect">
            <a:avLst/>
          </a:prstGeom>
        </p:spPr>
      </p:pic>
      <p:pic>
        <p:nvPicPr>
          <p:cNvPr id="9" name="Picture 8">
            <a:extLst>
              <a:ext uri="{FF2B5EF4-FFF2-40B4-BE49-F238E27FC236}">
                <a16:creationId xmlns:a16="http://schemas.microsoft.com/office/drawing/2014/main" id="{DE911C71-2893-4434-0521-D1B90986C884}"/>
              </a:ext>
            </a:extLst>
          </p:cNvPr>
          <p:cNvPicPr>
            <a:picLocks noChangeAspect="1"/>
          </p:cNvPicPr>
          <p:nvPr/>
        </p:nvPicPr>
        <p:blipFill>
          <a:blip r:embed="rId8" cstate="print">
            <a:extLst>
              <a:ext uri="{28A0092B-C50C-407E-A947-70E740481C1C}">
                <a14:useLocalDpi xmlns:a14="http://schemas.microsoft.com/office/drawing/2010/main" val="0"/>
              </a:ext>
            </a:extLst>
          </a:blip>
          <a:srcRect l="20765" t="26901" r="27235" b="20452"/>
          <a:stretch>
            <a:fillRect/>
          </a:stretch>
        </p:blipFill>
        <p:spPr>
          <a:xfrm>
            <a:off x="4512618" y="2699787"/>
            <a:ext cx="1437150" cy="1495009"/>
          </a:xfrm>
          <a:prstGeom prst="rect">
            <a:avLst/>
          </a:prstGeom>
        </p:spPr>
      </p:pic>
      <p:pic>
        <p:nvPicPr>
          <p:cNvPr id="11" name="Picture 10">
            <a:extLst>
              <a:ext uri="{FF2B5EF4-FFF2-40B4-BE49-F238E27FC236}">
                <a16:creationId xmlns:a16="http://schemas.microsoft.com/office/drawing/2014/main" id="{33435C0A-2413-ECEE-CBA8-7AD4AFF208C0}"/>
              </a:ext>
            </a:extLst>
          </p:cNvPr>
          <p:cNvPicPr>
            <a:picLocks noChangeAspect="1"/>
          </p:cNvPicPr>
          <p:nvPr/>
        </p:nvPicPr>
        <p:blipFill>
          <a:blip r:embed="rId9" cstate="print">
            <a:extLst>
              <a:ext uri="{28A0092B-C50C-407E-A947-70E740481C1C}">
                <a14:useLocalDpi xmlns:a14="http://schemas.microsoft.com/office/drawing/2010/main" val="0"/>
              </a:ext>
            </a:extLst>
          </a:blip>
          <a:srcRect l="31985" t="29001" b="6600"/>
          <a:stretch>
            <a:fillRect/>
          </a:stretch>
        </p:blipFill>
        <p:spPr>
          <a:xfrm rot="5400000">
            <a:off x="10618372" y="2904600"/>
            <a:ext cx="1504961" cy="1117178"/>
          </a:xfrm>
          <a:prstGeom prst="rect">
            <a:avLst/>
          </a:prstGeom>
        </p:spPr>
      </p:pic>
      <p:pic>
        <p:nvPicPr>
          <p:cNvPr id="14" name="Picture 13">
            <a:extLst>
              <a:ext uri="{FF2B5EF4-FFF2-40B4-BE49-F238E27FC236}">
                <a16:creationId xmlns:a16="http://schemas.microsoft.com/office/drawing/2014/main" id="{795181AF-B2D5-989A-23C0-E915068543D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24786" y="2703776"/>
            <a:ext cx="1569957" cy="1491019"/>
          </a:xfrm>
          <a:prstGeom prst="rect">
            <a:avLst/>
          </a:prstGeom>
        </p:spPr>
      </p:pic>
      <p:pic>
        <p:nvPicPr>
          <p:cNvPr id="16" name="Picture 15">
            <a:extLst>
              <a:ext uri="{FF2B5EF4-FFF2-40B4-BE49-F238E27FC236}">
                <a16:creationId xmlns:a16="http://schemas.microsoft.com/office/drawing/2014/main" id="{1BD183E8-F89D-7DF3-7D5B-39D35F581081}"/>
              </a:ext>
            </a:extLst>
          </p:cNvPr>
          <p:cNvPicPr>
            <a:picLocks noChangeAspect="1"/>
          </p:cNvPicPr>
          <p:nvPr/>
        </p:nvPicPr>
        <p:blipFill>
          <a:blip r:embed="rId11" cstate="print">
            <a:extLst>
              <a:ext uri="{28A0092B-C50C-407E-A947-70E740481C1C}">
                <a14:useLocalDpi xmlns:a14="http://schemas.microsoft.com/office/drawing/2010/main" val="0"/>
              </a:ext>
            </a:extLst>
          </a:blip>
          <a:srcRect t="10800" b="8001"/>
          <a:stretch>
            <a:fillRect/>
          </a:stretch>
        </p:blipFill>
        <p:spPr>
          <a:xfrm rot="5400000">
            <a:off x="3081446" y="2825028"/>
            <a:ext cx="1515718" cy="1245662"/>
          </a:xfrm>
          <a:prstGeom prst="rect">
            <a:avLst/>
          </a:prstGeom>
        </p:spPr>
      </p:pic>
      <p:pic>
        <p:nvPicPr>
          <p:cNvPr id="19" name="Picture 18">
            <a:extLst>
              <a:ext uri="{FF2B5EF4-FFF2-40B4-BE49-F238E27FC236}">
                <a16:creationId xmlns:a16="http://schemas.microsoft.com/office/drawing/2014/main" id="{64984B7E-9C44-12AB-5399-BEE24621F4E3}"/>
              </a:ext>
            </a:extLst>
          </p:cNvPr>
          <p:cNvPicPr>
            <a:picLocks noChangeAspect="1"/>
          </p:cNvPicPr>
          <p:nvPr/>
        </p:nvPicPr>
        <p:blipFill>
          <a:blip r:embed="rId12" cstate="print">
            <a:extLst>
              <a:ext uri="{28A0092B-C50C-407E-A947-70E740481C1C}">
                <a14:useLocalDpi xmlns:a14="http://schemas.microsoft.com/office/drawing/2010/main" val="0"/>
              </a:ext>
            </a:extLst>
          </a:blip>
          <a:srcRect l="3222" r="9629"/>
          <a:stretch>
            <a:fillRect/>
          </a:stretch>
        </p:blipFill>
        <p:spPr>
          <a:xfrm>
            <a:off x="7902030" y="2710708"/>
            <a:ext cx="1363116" cy="1495009"/>
          </a:xfrm>
          <a:prstGeom prst="rect">
            <a:avLst/>
          </a:prstGeom>
        </p:spPr>
      </p:pic>
      <p:sp>
        <p:nvSpPr>
          <p:cNvPr id="21" name="TextBox 20">
            <a:extLst>
              <a:ext uri="{FF2B5EF4-FFF2-40B4-BE49-F238E27FC236}">
                <a16:creationId xmlns:a16="http://schemas.microsoft.com/office/drawing/2014/main" id="{6E1D3871-0C3C-434F-37DD-C9A3BC8CC8C8}"/>
              </a:ext>
            </a:extLst>
          </p:cNvPr>
          <p:cNvSpPr txBox="1"/>
          <p:nvPr/>
        </p:nvSpPr>
        <p:spPr>
          <a:xfrm>
            <a:off x="3000450" y="4232121"/>
            <a:ext cx="4284856" cy="276999"/>
          </a:xfrm>
          <a:prstGeom prst="rect">
            <a:avLst/>
          </a:prstGeom>
          <a:noFill/>
        </p:spPr>
        <p:txBody>
          <a:bodyPr wrap="square">
            <a:spAutoFit/>
          </a:bodyPr>
          <a:lstStyle/>
          <a:p>
            <a:pPr algn="ctr"/>
            <a:r>
              <a:rPr lang="ro-RO" sz="1200" b="1" dirty="0">
                <a:latin typeface="Times" panose="02020603050405020304" pitchFamily="18" charset="0"/>
                <a:cs typeface="Times" panose="02020603050405020304" pitchFamily="18" charset="0"/>
              </a:rPr>
              <a:t>Fig. 2. </a:t>
            </a:r>
            <a:r>
              <a:rPr lang="en-US" sz="1200" b="1" i="1" dirty="0">
                <a:latin typeface="Times" panose="02020603050405020304" pitchFamily="18" charset="0"/>
                <a:cs typeface="Times" panose="02020603050405020304" pitchFamily="18" charset="0"/>
              </a:rPr>
              <a:t>Galanthus nivalis in vitro</a:t>
            </a:r>
            <a:r>
              <a:rPr lang="ro-RO" sz="1200" b="1" i="1" dirty="0">
                <a:latin typeface="Times" panose="02020603050405020304" pitchFamily="18" charset="0"/>
                <a:cs typeface="Times" panose="02020603050405020304" pitchFamily="18" charset="0"/>
              </a:rPr>
              <a:t> </a:t>
            </a:r>
            <a:r>
              <a:rPr lang="ro-RO" sz="1200" b="1" dirty="0">
                <a:latin typeface="Times" panose="02020603050405020304" pitchFamily="18" charset="0"/>
                <a:cs typeface="Times" panose="02020603050405020304" pitchFamily="18" charset="0"/>
              </a:rPr>
              <a:t>culture</a:t>
            </a:r>
            <a:endParaRPr lang="en-US" sz="1200" b="1" dirty="0">
              <a:latin typeface="Times" panose="02020603050405020304" pitchFamily="18" charset="0"/>
              <a:cs typeface="Times" panose="02020603050405020304" pitchFamily="18" charset="0"/>
            </a:endParaRPr>
          </a:p>
        </p:txBody>
      </p:sp>
      <p:sp>
        <p:nvSpPr>
          <p:cNvPr id="23" name="TextBox 22">
            <a:extLst>
              <a:ext uri="{FF2B5EF4-FFF2-40B4-BE49-F238E27FC236}">
                <a16:creationId xmlns:a16="http://schemas.microsoft.com/office/drawing/2014/main" id="{A2EEF605-BF4E-F56B-FA03-55E2EDE81A28}"/>
              </a:ext>
            </a:extLst>
          </p:cNvPr>
          <p:cNvSpPr txBox="1"/>
          <p:nvPr/>
        </p:nvSpPr>
        <p:spPr>
          <a:xfrm>
            <a:off x="7896994" y="4232121"/>
            <a:ext cx="3993606" cy="276999"/>
          </a:xfrm>
          <a:prstGeom prst="rect">
            <a:avLst/>
          </a:prstGeom>
          <a:noFill/>
        </p:spPr>
        <p:txBody>
          <a:bodyPr wrap="square">
            <a:spAutoFit/>
          </a:bodyPr>
          <a:lstStyle/>
          <a:p>
            <a:pPr algn="ctr"/>
            <a:r>
              <a:rPr lang="ro-RO" sz="1200" b="1" dirty="0">
                <a:latin typeface="Times" panose="02020603050405020304" pitchFamily="18" charset="0"/>
                <a:cs typeface="Times" panose="02020603050405020304" pitchFamily="18" charset="0"/>
              </a:rPr>
              <a:t>Fig. 3. </a:t>
            </a:r>
            <a:r>
              <a:rPr lang="en-US" sz="1200" b="1" i="1" dirty="0">
                <a:latin typeface="Times" panose="02020603050405020304" pitchFamily="18" charset="0"/>
                <a:cs typeface="Times" panose="02020603050405020304" pitchFamily="18" charset="0"/>
              </a:rPr>
              <a:t>Galanthus </a:t>
            </a:r>
            <a:r>
              <a:rPr lang="ro-RO" sz="1200" b="1" i="1" dirty="0">
                <a:latin typeface="Times" panose="02020603050405020304" pitchFamily="18" charset="0"/>
                <a:cs typeface="Times" panose="02020603050405020304" pitchFamily="18" charset="0"/>
              </a:rPr>
              <a:t> plicatus</a:t>
            </a:r>
            <a:r>
              <a:rPr lang="en-US" sz="1200" b="1" i="1" dirty="0">
                <a:latin typeface="Times" panose="02020603050405020304" pitchFamily="18" charset="0"/>
                <a:cs typeface="Times" panose="02020603050405020304" pitchFamily="18" charset="0"/>
              </a:rPr>
              <a:t> in vitro</a:t>
            </a:r>
            <a:r>
              <a:rPr lang="ro-RO" sz="1200" b="1" i="1" dirty="0">
                <a:latin typeface="Times" panose="02020603050405020304" pitchFamily="18" charset="0"/>
                <a:cs typeface="Times" panose="02020603050405020304" pitchFamily="18" charset="0"/>
              </a:rPr>
              <a:t> </a:t>
            </a:r>
            <a:r>
              <a:rPr lang="ro-RO" sz="1200" b="1" dirty="0">
                <a:latin typeface="Times" panose="02020603050405020304" pitchFamily="18" charset="0"/>
                <a:cs typeface="Times" panose="02020603050405020304" pitchFamily="18" charset="0"/>
              </a:rPr>
              <a:t>culture</a:t>
            </a:r>
            <a:endParaRPr lang="en-US" sz="1200" b="1" i="1" dirty="0">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20499026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Poster_ Chițan (1)</Template>
  <TotalTime>874</TotalTime>
  <Words>504</Words>
  <Application>Microsoft Office PowerPoint</Application>
  <PresentationFormat>Custom</PresentationFormat>
  <Paragraphs>19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Times</vt:lpstr>
      <vt:lpstr>Times New Roman</vt:lpstr>
      <vt:lpstr>Тема Office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cristeni cris</dc:creator>
  <cp:lastModifiedBy>Melania Ghereg</cp:lastModifiedBy>
  <cp:revision>39</cp:revision>
  <cp:lastPrinted>2022-09-30T11:53:55Z</cp:lastPrinted>
  <dcterms:created xsi:type="dcterms:W3CDTF">2025-09-13T10:35:28Z</dcterms:created>
  <dcterms:modified xsi:type="dcterms:W3CDTF">2026-09-14T11:41:16Z</dcterms:modified>
</cp:coreProperties>
</file>