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2.xml" ContentType="application/vnd.openxmlformats-officedocument.presentationml.slideMaster+xml"/>
  <Override PartName="/ppt/slideMasters/slideMaster11.xml" ContentType="application/vnd.openxmlformats-officedocument.presentationml.slideMaster+xml"/>
  <Override PartName="/ppt/slideMasters/slideMaster10.xml" ContentType="application/vnd.openxmlformats-officedocument.presentationml.slideMaster+xml"/>
  <Override PartName="/ppt/slideMasters/slideMaster16.xml" ContentType="application/vnd.openxmlformats-officedocument.presentationml.slideMaster+xml"/>
  <Override PartName="/ppt/slideMasters/slideMaster4.xml" ContentType="application/vnd.openxmlformats-officedocument.presentationml.slideMaster+xml"/>
  <Override PartName="/ppt/slideMasters/slideMaster15.xml" ContentType="application/vnd.openxmlformats-officedocument.presentationml.slideMaster+xml"/>
  <Override PartName="/ppt/slideMasters/slideMaster3.xml" ContentType="application/vnd.openxmlformats-officedocument.presentationml.slideMaster+xml"/>
  <Override PartName="/ppt/slideMasters/_rels/slideMaster6.xml.rels" ContentType="application/vnd.openxmlformats-package.relationships+xml"/>
  <Override PartName="/ppt/slideMasters/_rels/slideMaster5.xml.rels" ContentType="application/vnd.openxmlformats-package.relationships+xml"/>
  <Override PartName="/ppt/slideMasters/_rels/slideMaster16.xml.rels" ContentType="application/vnd.openxmlformats-package.relationships+xml"/>
  <Override PartName="/ppt/slideMasters/_rels/slideMaster11.xml.rels" ContentType="application/vnd.openxmlformats-package.relationships+xml"/>
  <Override PartName="/ppt/slideMasters/_rels/slideMaster10.xml.rels" ContentType="application/vnd.openxmlformats-package.relationships+xml"/>
  <Override PartName="/ppt/slideMasters/_rels/slideMaster9.xml.rels" ContentType="application/vnd.openxmlformats-package.relationships+xml"/>
  <Override PartName="/ppt/slideMasters/_rels/slideMaster4.xml.rels" ContentType="application/vnd.openxmlformats-package.relationships+xml"/>
  <Override PartName="/ppt/slideMasters/_rels/slideMaster15.xml.rels" ContentType="application/vnd.openxmlformats-package.relationships+xml"/>
  <Override PartName="/ppt/slideMasters/_rels/slideMaster8.xml.rels" ContentType="application/vnd.openxmlformats-package.relationships+xml"/>
  <Override PartName="/ppt/slideMasters/_rels/slideMaster12.xml.rels" ContentType="application/vnd.openxmlformats-package.relationships+xml"/>
  <Override PartName="/ppt/slideMasters/_rels/slideMaster1.xml.rels" ContentType="application/vnd.openxmlformats-package.relationships+xml"/>
  <Override PartName="/ppt/slideMasters/_rels/slideMaster7.xml.rels" ContentType="application/vnd.openxmlformats-package.relationships+xml"/>
  <Override PartName="/ppt/slideMasters/_rels/slideMaster13.xml.rels" ContentType="application/vnd.openxmlformats-package.relationships+xml"/>
  <Override PartName="/ppt/slideMasters/_rels/slideMaster2.xml.rels" ContentType="application/vnd.openxmlformats-package.relationships+xml"/>
  <Override PartName="/ppt/slideMasters/_rels/slideMaster14.xml.rels" ContentType="application/vnd.openxmlformats-package.relationships+xml"/>
  <Override PartName="/ppt/slideMasters/_rels/slideMaster3.xml.rels" ContentType="application/vnd.openxmlformats-package.relationships+xml"/>
  <Override PartName="/ppt/slideMasters/slideMaster14.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Masters/slideMaster13.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presProps.xml" ContentType="application/vnd.openxmlformats-officedocument.presentationml.presProps+xml"/>
  <Override PartName="/ppt/theme/theme10.xml" ContentType="application/vnd.openxmlformats-officedocument.theme+xml"/>
  <Override PartName="/ppt/theme/theme9.xml" ContentType="application/vnd.openxmlformats-officedocument.theme+xml"/>
  <Override PartName="/ppt/theme/theme8.xml" ContentType="application/vnd.openxmlformats-officedocument.theme+xml"/>
  <Override PartName="/ppt/theme/theme16.xml" ContentType="application/vnd.openxmlformats-officedocument.theme+xml"/>
  <Override PartName="/ppt/theme/theme6.xml" ContentType="application/vnd.openxmlformats-officedocument.theme+xml"/>
  <Override PartName="/ppt/theme/theme15.xml" ContentType="application/vnd.openxmlformats-officedocument.theme+xml"/>
  <Override PartName="/ppt/theme/theme5.xml" ContentType="application/vnd.openxmlformats-officedocument.theme+xml"/>
  <Override PartName="/ppt/theme/theme14.xml" ContentType="application/vnd.openxmlformats-officedocument.theme+xml"/>
  <Override PartName="/ppt/theme/theme4.xml" ContentType="application/vnd.openxmlformats-officedocument.theme+xml"/>
  <Override PartName="/ppt/theme/theme1.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12.xml" ContentType="application/vnd.openxmlformats-officedocument.theme+xml"/>
  <Override PartName="/ppt/theme/theme3.xml" ContentType="application/vnd.openxmlformats-officedocument.theme+xml"/>
  <Override PartName="/ppt/theme/theme13.xml" ContentType="application/vnd.openxmlformats-officedocument.theme+xml"/>
  <Override PartName="/ppt/theme/theme7.xml" ContentType="application/vnd.openxmlformats-officedocument.theme+xml"/>
  <Override PartName="/ppt/slideLayouts/slideLayout9.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_rels/slideLayout5.xml.rels" ContentType="application/vnd.openxmlformats-package.relationships+xml"/>
  <Override PartName="/ppt/slideLayouts/_rels/slideLayout12.xml.rels" ContentType="application/vnd.openxmlformats-package.relationships+xml"/>
  <Override PartName="/ppt/slideLayouts/_rels/slideLayout4.xml.rels" ContentType="application/vnd.openxmlformats-package.relationships+xml"/>
  <Override PartName="/ppt/slideLayouts/_rels/slideLayout9.xml.rels" ContentType="application/vnd.openxmlformats-package.relationships+xml"/>
  <Override PartName="/ppt/slideLayouts/_rels/slideLayout13.xml.rels" ContentType="application/vnd.openxmlformats-package.relationships+xml"/>
  <Override PartName="/ppt/slideLayouts/_rels/slideLayout8.xml.rels" ContentType="application/vnd.openxmlformats-package.relationships+xml"/>
  <Override PartName="/ppt/slideLayouts/_rels/slideLayout16.xml.rels" ContentType="application/vnd.openxmlformats-package.relationships+xml"/>
  <Override PartName="/ppt/slideLayouts/_rels/slideLayout15.xml.rels" ContentType="application/vnd.openxmlformats-package.relationships+xml"/>
  <Override PartName="/ppt/slideLayouts/_rels/slideLayout7.xml.rels" ContentType="application/vnd.openxmlformats-package.relationships+xml"/>
  <Override PartName="/ppt/slideLayouts/_rels/slideLayout14.xml.rels" ContentType="application/vnd.openxmlformats-package.relationships+xml"/>
  <Override PartName="/ppt/slideLayouts/_rels/slideLayout6.xml.rels" ContentType="application/vnd.openxmlformats-package.relationships+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10.xml.rels" ContentType="application/vnd.openxmlformats-package.relationships+xml"/>
  <Override PartName="/ppt/slideLayouts/_rels/slideLayout3.xml.rels" ContentType="application/vnd.openxmlformats-package.relationships+xml"/>
  <Override PartName="/ppt/slideLayouts/_rels/slideLayout11.xml.rels" ContentType="application/vnd.openxmlformats-package.relationships+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12.xml" ContentType="application/vnd.openxmlformats-officedocument.presentationml.slideLayout+xml"/>
  <Override PartName="/ppt/slides/_rels/slide1.xml.rels" ContentType="application/vnd.openxmlformats-package.relationships+xml"/>
  <Override PartName="/ppt/slides/slide1.xml" ContentType="application/vnd.openxmlformats-officedocument.presentationml.slide+xml"/>
  <Override PartName="/ppt/_rels/presentation.xml.rels" ContentType="application/vnd.openxmlformats-package.relationships+xml"/>
  <Override PartName="/ppt/media/image1.png" ContentType="image/png"/>
  <Override PartName="/ppt/media/image2.png" ContentType="image/png"/>
  <Override PartName="/ppt/media/image3.png" ContentType="image/png"/>
  <Override PartName="/ppt/media/image9.jpeg" ContentType="image/jpeg"/>
  <Override PartName="/ppt/media/image4.jpeg" ContentType="image/jpeg"/>
  <Override PartName="/ppt/media/image5.png" ContentType="image/png"/>
  <Override PartName="/ppt/media/image8.jpeg" ContentType="image/jpeg"/>
  <Override PartName="/ppt/media/image6.jpeg" ContentType="image/jpeg"/>
  <Override PartName="/ppt/media/image11.jpeg" ContentType="image/jpeg"/>
  <Override PartName="/ppt/media/image7.jpeg" ContentType="image/jpeg"/>
  <Override PartName="/ppt/media/image10.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 id="2147483670" r:id="rId13"/>
    <p:sldMasterId id="2147483672" r:id="rId14"/>
    <p:sldMasterId id="2147483674" r:id="rId15"/>
    <p:sldMasterId id="2147483676" r:id="rId16"/>
    <p:sldMasterId id="2147483678" r:id="rId17"/>
  </p:sldMasterIdLst>
  <p:sldIdLst>
    <p:sldId id="256" r:id="rId18"/>
  </p:sldIdLst>
  <p:sldSz cx="12192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Master" Target="slideMasters/slideMaster13.xml"/><Relationship Id="rId15" Type="http://schemas.openxmlformats.org/officeDocument/2006/relationships/slideMaster" Target="slideMasters/slideMaster14.xml"/><Relationship Id="rId16" Type="http://schemas.openxmlformats.org/officeDocument/2006/relationships/slideMaster" Target="slideMasters/slideMaster15.xml"/><Relationship Id="rId17" Type="http://schemas.openxmlformats.org/officeDocument/2006/relationships/slideMaster" Target="slideMasters/slideMaster16.xml"/><Relationship Id="rId18" Type="http://schemas.openxmlformats.org/officeDocument/2006/relationships/slide" Target="slides/slide1.xml"/><Relationship Id="rId19"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6.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Slide">
    <p:spTree>
      <p:nvGrpSpPr>
        <p:cNvPr id="1" name=""/>
        <p:cNvGrpSpPr/>
        <p:nvPr/>
      </p:nvGrpSpPr>
      <p:grpSpPr>
        <a:xfrm>
          <a:off x="0" y="0"/>
          <a:ext cx="0" cy="0"/>
          <a:chOff x="0" y="0"/>
          <a:chExt cx="0" cy="0"/>
        </a:xfrm>
      </p:grpSpPr>
      <p:sp>
        <p:nvSpPr>
          <p:cNvPr id="26" name="PlaceHolder 1"/>
          <p:cNvSpPr>
            <a:spLocks noGrp="1"/>
          </p:cNvSpPr>
          <p:nvPr>
            <p:ph type="title"/>
          </p:nvPr>
        </p:nvSpPr>
        <p:spPr>
          <a:xfrm>
            <a:off x="1506960" y="2404440"/>
            <a:ext cx="7766640" cy="164592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rebuchet MS"/>
            </a:endParaRPr>
          </a:p>
        </p:txBody>
      </p:sp>
      <p:sp>
        <p:nvSpPr>
          <p:cNvPr id="27"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ru-RU" sz="3200" spc="-1" strike="noStrike">
              <a:solidFill>
                <a:srgbClr val="000000"/>
              </a:solidFill>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FCE885AB-CA3A-4261-9E89-ACE88BED827A}" type="slidenum">
              <a:t>&lt;#&gt;</a:t>
            </a:fld>
          </a:p>
        </p:txBody>
      </p:sp>
      <p:sp>
        <p:nvSpPr>
          <p:cNvPr id="6" name="PlaceHolder 5"/>
          <p:cNvSpPr>
            <a:spLocks noGrp="1"/>
          </p:cNvSpPr>
          <p:nvPr>
            <p:ph type="dt" idx="1"/>
          </p:nvPr>
        </p:nvSpPr>
        <p:spPr/>
        <p:txBody>
          <a:bodyPr/>
          <a:p>
            <a:r>
              <a:rPr lang="ru-RU"/>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and Caption">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p>
            <a:r>
              <a:t>Footer</a:t>
            </a:r>
          </a:p>
        </p:txBody>
      </p:sp>
      <p:sp>
        <p:nvSpPr>
          <p:cNvPr id="3" name="PlaceHolder 2"/>
          <p:cNvSpPr>
            <a:spLocks noGrp="1"/>
          </p:cNvSpPr>
          <p:nvPr>
            <p:ph type="sldNum" idx="6"/>
          </p:nvPr>
        </p:nvSpPr>
        <p:spPr/>
        <p:txBody>
          <a:bodyPr/>
          <a:p>
            <a:fld id="{9ABDFC15-8305-4B10-B738-FF33BB654706}" type="slidenum">
              <a:t>&lt;#&gt;</a:t>
            </a:fld>
          </a:p>
        </p:txBody>
      </p:sp>
      <p:sp>
        <p:nvSpPr>
          <p:cNvPr id="4" name="PlaceHolder 3"/>
          <p:cNvSpPr>
            <a:spLocks noGrp="1"/>
          </p:cNvSpPr>
          <p:nvPr>
            <p:ph type="dt" idx="4"/>
          </p:nvPr>
        </p:nvSpPr>
        <p:spPr/>
        <p:txBody>
          <a:bodyPr/>
          <a:p>
            <a:r>
              <a:rPr lang="ru-RU"/>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Quote with Caption">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p>
            <a:r>
              <a:t>Footer</a:t>
            </a:r>
          </a:p>
        </p:txBody>
      </p:sp>
      <p:sp>
        <p:nvSpPr>
          <p:cNvPr id="3" name="PlaceHolder 2"/>
          <p:cNvSpPr>
            <a:spLocks noGrp="1"/>
          </p:cNvSpPr>
          <p:nvPr>
            <p:ph type="sldNum" idx="9"/>
          </p:nvPr>
        </p:nvSpPr>
        <p:spPr/>
        <p:txBody>
          <a:bodyPr/>
          <a:p>
            <a:fld id="{B37A2A5B-F84A-48D1-8A91-1415D529B784}" type="slidenum">
              <a:t>&lt;#&gt;</a:t>
            </a:fld>
          </a:p>
        </p:txBody>
      </p:sp>
      <p:sp>
        <p:nvSpPr>
          <p:cNvPr id="4" name="PlaceHolder 3"/>
          <p:cNvSpPr>
            <a:spLocks noGrp="1"/>
          </p:cNvSpPr>
          <p:nvPr>
            <p:ph type="dt" idx="7"/>
          </p:nvPr>
        </p:nvSpPr>
        <p:spPr/>
        <p:txBody>
          <a:bodyPr/>
          <a:p>
            <a:r>
              <a:rPr lang="ru-RU"/>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Name Card">
    <p:spTree>
      <p:nvGrpSpPr>
        <p:cNvPr id="1" name=""/>
        <p:cNvGrpSpPr/>
        <p:nvPr/>
      </p:nvGrpSpPr>
      <p:grpSpPr>
        <a:xfrm>
          <a:off x="0" y="0"/>
          <a:ext cx="0" cy="0"/>
          <a:chOff x="0" y="0"/>
          <a:chExt cx="0" cy="0"/>
        </a:xfrm>
      </p:grpSpPr>
      <p:sp>
        <p:nvSpPr>
          <p:cNvPr id="2" name="PlaceHolder 1"/>
          <p:cNvSpPr>
            <a:spLocks noGrp="1"/>
          </p:cNvSpPr>
          <p:nvPr>
            <p:ph type="ftr" idx="11"/>
          </p:nvPr>
        </p:nvSpPr>
        <p:spPr/>
        <p:txBody>
          <a:bodyPr/>
          <a:p>
            <a:r>
              <a:t>Footer</a:t>
            </a:r>
          </a:p>
        </p:txBody>
      </p:sp>
      <p:sp>
        <p:nvSpPr>
          <p:cNvPr id="3" name="PlaceHolder 2"/>
          <p:cNvSpPr>
            <a:spLocks noGrp="1"/>
          </p:cNvSpPr>
          <p:nvPr>
            <p:ph type="sldNum" idx="12"/>
          </p:nvPr>
        </p:nvSpPr>
        <p:spPr/>
        <p:txBody>
          <a:bodyPr/>
          <a:p>
            <a:fld id="{6238143F-5E35-405B-BC8F-C77ABFC9DE54}" type="slidenum">
              <a:t>&lt;#&gt;</a:t>
            </a:fld>
          </a:p>
        </p:txBody>
      </p:sp>
      <p:sp>
        <p:nvSpPr>
          <p:cNvPr id="4" name="PlaceHolder 3"/>
          <p:cNvSpPr>
            <a:spLocks noGrp="1"/>
          </p:cNvSpPr>
          <p:nvPr>
            <p:ph type="dt" idx="10"/>
          </p:nvPr>
        </p:nvSpPr>
        <p:spPr/>
        <p:txBody>
          <a:bodyPr/>
          <a:p>
            <a:r>
              <a:rPr lang="ru-RU"/>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Quote Name Card">
    <p:spTree>
      <p:nvGrpSpPr>
        <p:cNvPr id="1" name=""/>
        <p:cNvGrpSpPr/>
        <p:nvPr/>
      </p:nvGrpSpPr>
      <p:grpSpPr>
        <a:xfrm>
          <a:off x="0" y="0"/>
          <a:ext cx="0" cy="0"/>
          <a:chOff x="0" y="0"/>
          <a:chExt cx="0" cy="0"/>
        </a:xfrm>
      </p:grpSpPr>
      <p:sp>
        <p:nvSpPr>
          <p:cNvPr id="2" name="PlaceHolder 1"/>
          <p:cNvSpPr>
            <a:spLocks noGrp="1"/>
          </p:cNvSpPr>
          <p:nvPr>
            <p:ph type="ftr" idx="14"/>
          </p:nvPr>
        </p:nvSpPr>
        <p:spPr/>
        <p:txBody>
          <a:bodyPr/>
          <a:p>
            <a:r>
              <a:t>Footer</a:t>
            </a:r>
          </a:p>
        </p:txBody>
      </p:sp>
      <p:sp>
        <p:nvSpPr>
          <p:cNvPr id="3" name="PlaceHolder 2"/>
          <p:cNvSpPr>
            <a:spLocks noGrp="1"/>
          </p:cNvSpPr>
          <p:nvPr>
            <p:ph type="sldNum" idx="15"/>
          </p:nvPr>
        </p:nvSpPr>
        <p:spPr/>
        <p:txBody>
          <a:bodyPr/>
          <a:p>
            <a:fld id="{78CC9D11-6927-4C80-9BD1-0DA99D88D44C}" type="slidenum">
              <a:t>&lt;#&gt;</a:t>
            </a:fld>
          </a:p>
        </p:txBody>
      </p:sp>
      <p:sp>
        <p:nvSpPr>
          <p:cNvPr id="4" name="PlaceHolder 3"/>
          <p:cNvSpPr>
            <a:spLocks noGrp="1"/>
          </p:cNvSpPr>
          <p:nvPr>
            <p:ph type="dt" idx="13"/>
          </p:nvPr>
        </p:nvSpPr>
        <p:spPr/>
        <p:txBody>
          <a:bodyPr/>
          <a:p>
            <a:r>
              <a:rPr lang="ru-RU"/>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rue or False">
    <p:spTree>
      <p:nvGrpSpPr>
        <p:cNvPr id="1" name=""/>
        <p:cNvGrpSpPr/>
        <p:nvPr/>
      </p:nvGrpSpPr>
      <p:grpSpPr>
        <a:xfrm>
          <a:off x="0" y="0"/>
          <a:ext cx="0" cy="0"/>
          <a:chOff x="0" y="0"/>
          <a:chExt cx="0" cy="0"/>
        </a:xfrm>
      </p:grpSpPr>
      <p:sp>
        <p:nvSpPr>
          <p:cNvPr id="2" name="PlaceHolder 1"/>
          <p:cNvSpPr>
            <a:spLocks noGrp="1"/>
          </p:cNvSpPr>
          <p:nvPr>
            <p:ph type="ftr" idx="17"/>
          </p:nvPr>
        </p:nvSpPr>
        <p:spPr/>
        <p:txBody>
          <a:bodyPr/>
          <a:p>
            <a:r>
              <a:t>Footer</a:t>
            </a:r>
          </a:p>
        </p:txBody>
      </p:sp>
      <p:sp>
        <p:nvSpPr>
          <p:cNvPr id="3" name="PlaceHolder 2"/>
          <p:cNvSpPr>
            <a:spLocks noGrp="1"/>
          </p:cNvSpPr>
          <p:nvPr>
            <p:ph type="sldNum" idx="18"/>
          </p:nvPr>
        </p:nvSpPr>
        <p:spPr/>
        <p:txBody>
          <a:bodyPr/>
          <a:p>
            <a:fld id="{93E654E1-C76D-4EEB-8268-467DE27F984C}" type="slidenum">
              <a:t>&lt;#&gt;</a:t>
            </a:fld>
          </a:p>
        </p:txBody>
      </p:sp>
      <p:sp>
        <p:nvSpPr>
          <p:cNvPr id="4" name="PlaceHolder 3"/>
          <p:cNvSpPr>
            <a:spLocks noGrp="1"/>
          </p:cNvSpPr>
          <p:nvPr>
            <p:ph type="dt" idx="16"/>
          </p:nvPr>
        </p:nvSpPr>
        <p:spPr/>
        <p:txBody>
          <a:bodyPr/>
          <a:p>
            <a:r>
              <a:rPr lang="ru-RU"/>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le and Vertical Text">
    <p:spTree>
      <p:nvGrpSpPr>
        <p:cNvPr id="1" name=""/>
        <p:cNvGrpSpPr/>
        <p:nvPr/>
      </p:nvGrpSpPr>
      <p:grpSpPr>
        <a:xfrm>
          <a:off x="0" y="0"/>
          <a:ext cx="0" cy="0"/>
          <a:chOff x="0" y="0"/>
          <a:chExt cx="0" cy="0"/>
        </a:xfrm>
      </p:grpSpPr>
      <p:sp>
        <p:nvSpPr>
          <p:cNvPr id="2" name="PlaceHolder 1"/>
          <p:cNvSpPr>
            <a:spLocks noGrp="1"/>
          </p:cNvSpPr>
          <p:nvPr>
            <p:ph type="ftr" idx="20"/>
          </p:nvPr>
        </p:nvSpPr>
        <p:spPr/>
        <p:txBody>
          <a:bodyPr/>
          <a:p>
            <a:r>
              <a:t>Footer</a:t>
            </a:r>
          </a:p>
        </p:txBody>
      </p:sp>
      <p:sp>
        <p:nvSpPr>
          <p:cNvPr id="3" name="PlaceHolder 2"/>
          <p:cNvSpPr>
            <a:spLocks noGrp="1"/>
          </p:cNvSpPr>
          <p:nvPr>
            <p:ph type="sldNum" idx="21"/>
          </p:nvPr>
        </p:nvSpPr>
        <p:spPr/>
        <p:txBody>
          <a:bodyPr/>
          <a:p>
            <a:fld id="{71CF2C45-367B-4503-AC8B-9F7E39A33D9C}" type="slidenum">
              <a:t>&lt;#&gt;</a:t>
            </a:fld>
          </a:p>
        </p:txBody>
      </p:sp>
      <p:sp>
        <p:nvSpPr>
          <p:cNvPr id="4" name="PlaceHolder 3"/>
          <p:cNvSpPr>
            <a:spLocks noGrp="1"/>
          </p:cNvSpPr>
          <p:nvPr>
            <p:ph type="dt" idx="19"/>
          </p:nvPr>
        </p:nvSpPr>
        <p:spPr/>
        <p:txBody>
          <a:bodyPr/>
          <a:p>
            <a:r>
              <a:rPr lang="ru-RU"/>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cal Title and Text">
    <p:spTree>
      <p:nvGrpSpPr>
        <p:cNvPr id="1" name=""/>
        <p:cNvGrpSpPr/>
        <p:nvPr/>
      </p:nvGrpSpPr>
      <p:grpSpPr>
        <a:xfrm>
          <a:off x="0" y="0"/>
          <a:ext cx="0" cy="0"/>
          <a:chOff x="0" y="0"/>
          <a:chExt cx="0" cy="0"/>
        </a:xfrm>
      </p:grpSpPr>
      <p:sp>
        <p:nvSpPr>
          <p:cNvPr id="2" name="PlaceHolder 1"/>
          <p:cNvSpPr>
            <a:spLocks noGrp="1"/>
          </p:cNvSpPr>
          <p:nvPr>
            <p:ph type="ftr" idx="23"/>
          </p:nvPr>
        </p:nvSpPr>
        <p:spPr/>
        <p:txBody>
          <a:bodyPr/>
          <a:p>
            <a:r>
              <a:t>Footer</a:t>
            </a:r>
          </a:p>
        </p:txBody>
      </p:sp>
      <p:sp>
        <p:nvSpPr>
          <p:cNvPr id="3" name="PlaceHolder 2"/>
          <p:cNvSpPr>
            <a:spLocks noGrp="1"/>
          </p:cNvSpPr>
          <p:nvPr>
            <p:ph type="sldNum" idx="24"/>
          </p:nvPr>
        </p:nvSpPr>
        <p:spPr/>
        <p:txBody>
          <a:bodyPr/>
          <a:p>
            <a:fld id="{358204C7-6E17-4E4D-997D-B2B85A2E7106}" type="slidenum">
              <a:t>&lt;#&gt;</a:t>
            </a:fld>
          </a:p>
        </p:txBody>
      </p:sp>
      <p:sp>
        <p:nvSpPr>
          <p:cNvPr id="4" name="PlaceHolder 3"/>
          <p:cNvSpPr>
            <a:spLocks noGrp="1"/>
          </p:cNvSpPr>
          <p:nvPr>
            <p:ph type="dt" idx="22"/>
          </p:nvPr>
        </p:nvSpPr>
        <p:spPr/>
        <p:txBody>
          <a:bodyPr/>
          <a:p>
            <a:r>
              <a:rPr lang="ru-RU"/>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spTree>
      <p:nvGrpSpPr>
        <p:cNvPr id="1" name=""/>
        <p:cNvGrpSpPr/>
        <p:nvPr/>
      </p:nvGrpSpPr>
      <p:grpSpPr>
        <a:xfrm>
          <a:off x="0" y="0"/>
          <a:ext cx="0" cy="0"/>
          <a:chOff x="0" y="0"/>
          <a:chExt cx="0" cy="0"/>
        </a:xfrm>
      </p:grpSpPr>
      <p:sp>
        <p:nvSpPr>
          <p:cNvPr id="163" name="PlaceHolder 1"/>
          <p:cNvSpPr>
            <a:spLocks noGrp="1"/>
          </p:cNvSpPr>
          <p:nvPr>
            <p:ph type="title"/>
          </p:nvPr>
        </p:nvSpPr>
        <p:spPr>
          <a:xfrm>
            <a:off x="1506960" y="2404440"/>
            <a:ext cx="7766640" cy="164592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rebuchet MS"/>
            </a:endParaRPr>
          </a:p>
        </p:txBody>
      </p:sp>
      <p:sp>
        <p:nvSpPr>
          <p:cNvPr id="164"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en-US" sz="1800" spc="-1" strike="noStrike">
              <a:solidFill>
                <a:schemeClr val="dk1">
                  <a:lumMod val="75000"/>
                  <a:lumOff val="25000"/>
                </a:schemeClr>
              </a:solidFill>
              <a:latin typeface="Trebuchet MS"/>
            </a:endParaRPr>
          </a:p>
        </p:txBody>
      </p:sp>
      <p:sp>
        <p:nvSpPr>
          <p:cNvPr id="4" name="PlaceHolder 3"/>
          <p:cNvSpPr>
            <a:spLocks noGrp="1"/>
          </p:cNvSpPr>
          <p:nvPr>
            <p:ph type="ftr" idx="26"/>
          </p:nvPr>
        </p:nvSpPr>
        <p:spPr/>
        <p:txBody>
          <a:bodyPr/>
          <a:p>
            <a:r>
              <a:t>Footer</a:t>
            </a:r>
          </a:p>
        </p:txBody>
      </p:sp>
      <p:sp>
        <p:nvSpPr>
          <p:cNvPr id="5" name="PlaceHolder 4"/>
          <p:cNvSpPr>
            <a:spLocks noGrp="1"/>
          </p:cNvSpPr>
          <p:nvPr>
            <p:ph type="sldNum" idx="27"/>
          </p:nvPr>
        </p:nvSpPr>
        <p:spPr/>
        <p:txBody>
          <a:bodyPr/>
          <a:p>
            <a:fld id="{355ED0C6-97FD-4A20-B180-4A00F274DD45}" type="slidenum">
              <a:t>&lt;#&gt;</a:t>
            </a:fld>
          </a:p>
        </p:txBody>
      </p:sp>
      <p:sp>
        <p:nvSpPr>
          <p:cNvPr id="6" name="PlaceHolder 5"/>
          <p:cNvSpPr>
            <a:spLocks noGrp="1"/>
          </p:cNvSpPr>
          <p:nvPr>
            <p:ph type="dt" idx="25"/>
          </p:nvPr>
        </p:nvSpPr>
        <p:spPr/>
        <p:txBody>
          <a:bodyPr/>
          <a:p>
            <a:r>
              <a:rPr lang="ru-RU"/>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 Header">
    <p:spTree>
      <p:nvGrpSpPr>
        <p:cNvPr id="1" name=""/>
        <p:cNvGrpSpPr/>
        <p:nvPr/>
      </p:nvGrpSpPr>
      <p:grpSpPr>
        <a:xfrm>
          <a:off x="0" y="0"/>
          <a:ext cx="0" cy="0"/>
          <a:chOff x="0" y="0"/>
          <a:chExt cx="0" cy="0"/>
        </a:xfrm>
      </p:grpSpPr>
      <p:sp>
        <p:nvSpPr>
          <p:cNvPr id="2" name="PlaceHolder 1"/>
          <p:cNvSpPr>
            <a:spLocks noGrp="1"/>
          </p:cNvSpPr>
          <p:nvPr>
            <p:ph type="ftr" idx="29"/>
          </p:nvPr>
        </p:nvSpPr>
        <p:spPr/>
        <p:txBody>
          <a:bodyPr/>
          <a:p>
            <a:r>
              <a:t>Footer</a:t>
            </a:r>
          </a:p>
        </p:txBody>
      </p:sp>
      <p:sp>
        <p:nvSpPr>
          <p:cNvPr id="3" name="PlaceHolder 2"/>
          <p:cNvSpPr>
            <a:spLocks noGrp="1"/>
          </p:cNvSpPr>
          <p:nvPr>
            <p:ph type="sldNum" idx="30"/>
          </p:nvPr>
        </p:nvSpPr>
        <p:spPr/>
        <p:txBody>
          <a:bodyPr/>
          <a:p>
            <a:fld id="{41750C61-2F7F-4DCD-A52E-2926D534CC03}" type="slidenum">
              <a:t>&lt;#&gt;</a:t>
            </a:fld>
          </a:p>
        </p:txBody>
      </p:sp>
      <p:sp>
        <p:nvSpPr>
          <p:cNvPr id="4" name="PlaceHolder 3"/>
          <p:cNvSpPr>
            <a:spLocks noGrp="1"/>
          </p:cNvSpPr>
          <p:nvPr>
            <p:ph type="dt" idx="28"/>
          </p:nvPr>
        </p:nvSpPr>
        <p:spPr/>
        <p:txBody>
          <a:bodyPr/>
          <a:p>
            <a:r>
              <a:rPr lang="ru-RU"/>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wo Content">
    <p:spTree>
      <p:nvGrpSpPr>
        <p:cNvPr id="1" name=""/>
        <p:cNvGrpSpPr/>
        <p:nvPr/>
      </p:nvGrpSpPr>
      <p:grpSpPr>
        <a:xfrm>
          <a:off x="0" y="0"/>
          <a:ext cx="0" cy="0"/>
          <a:chOff x="0" y="0"/>
          <a:chExt cx="0" cy="0"/>
        </a:xfrm>
      </p:grpSpPr>
      <p:sp>
        <p:nvSpPr>
          <p:cNvPr id="198" name="PlaceHolder 1"/>
          <p:cNvSpPr>
            <a:spLocks noGrp="1"/>
          </p:cNvSpPr>
          <p:nvPr>
            <p:ph type="title"/>
          </p:nvPr>
        </p:nvSpPr>
        <p:spPr>
          <a:xfrm>
            <a:off x="1506960" y="2404440"/>
            <a:ext cx="7766640" cy="164592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rebuchet MS"/>
            </a:endParaRPr>
          </a:p>
        </p:txBody>
      </p:sp>
      <p:sp>
        <p:nvSpPr>
          <p:cNvPr id="199"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en-US" sz="1800" spc="-1" strike="noStrike">
              <a:solidFill>
                <a:schemeClr val="dk1">
                  <a:lumMod val="75000"/>
                  <a:lumOff val="25000"/>
                </a:schemeClr>
              </a:solidFill>
              <a:latin typeface="Trebuchet MS"/>
            </a:endParaRPr>
          </a:p>
        </p:txBody>
      </p:sp>
      <p:sp>
        <p:nvSpPr>
          <p:cNvPr id="200"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en-US" sz="1800" spc="-1" strike="noStrike">
              <a:solidFill>
                <a:schemeClr val="dk1">
                  <a:lumMod val="75000"/>
                  <a:lumOff val="25000"/>
                </a:schemeClr>
              </a:solidFill>
              <a:latin typeface="Trebuchet MS"/>
            </a:endParaRPr>
          </a:p>
        </p:txBody>
      </p:sp>
      <p:sp>
        <p:nvSpPr>
          <p:cNvPr id="5" name="PlaceHolder 4"/>
          <p:cNvSpPr>
            <a:spLocks noGrp="1"/>
          </p:cNvSpPr>
          <p:nvPr>
            <p:ph type="ftr" idx="32"/>
          </p:nvPr>
        </p:nvSpPr>
        <p:spPr/>
        <p:txBody>
          <a:bodyPr/>
          <a:p>
            <a:r>
              <a:t>Footer</a:t>
            </a:r>
          </a:p>
        </p:txBody>
      </p:sp>
      <p:sp>
        <p:nvSpPr>
          <p:cNvPr id="6" name="PlaceHolder 5"/>
          <p:cNvSpPr>
            <a:spLocks noGrp="1"/>
          </p:cNvSpPr>
          <p:nvPr>
            <p:ph type="sldNum" idx="33"/>
          </p:nvPr>
        </p:nvSpPr>
        <p:spPr/>
        <p:txBody>
          <a:bodyPr/>
          <a:p>
            <a:fld id="{4286DD2D-B021-499C-BC9E-769683BBE889}" type="slidenum">
              <a:t>&lt;#&gt;</a:t>
            </a:fld>
          </a:p>
        </p:txBody>
      </p:sp>
      <p:sp>
        <p:nvSpPr>
          <p:cNvPr id="7" name="PlaceHolder 6"/>
          <p:cNvSpPr>
            <a:spLocks noGrp="1"/>
          </p:cNvSpPr>
          <p:nvPr>
            <p:ph type="dt" idx="31"/>
          </p:nvPr>
        </p:nvSpPr>
        <p:spPr/>
        <p:txBody>
          <a:bodyPr/>
          <a:p>
            <a:r>
              <a:rPr lang="ru-RU"/>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ison">
    <p:spTree>
      <p:nvGrpSpPr>
        <p:cNvPr id="1" name=""/>
        <p:cNvGrpSpPr/>
        <p:nvPr/>
      </p:nvGrpSpPr>
      <p:grpSpPr>
        <a:xfrm>
          <a:off x="0" y="0"/>
          <a:ext cx="0" cy="0"/>
          <a:chOff x="0" y="0"/>
          <a:chExt cx="0" cy="0"/>
        </a:xfrm>
      </p:grpSpPr>
      <p:sp>
        <p:nvSpPr>
          <p:cNvPr id="2" name="PlaceHolder 1"/>
          <p:cNvSpPr>
            <a:spLocks noGrp="1"/>
          </p:cNvSpPr>
          <p:nvPr>
            <p:ph type="ftr" idx="35"/>
          </p:nvPr>
        </p:nvSpPr>
        <p:spPr/>
        <p:txBody>
          <a:bodyPr/>
          <a:p>
            <a:r>
              <a:t>Footer</a:t>
            </a:r>
          </a:p>
        </p:txBody>
      </p:sp>
      <p:sp>
        <p:nvSpPr>
          <p:cNvPr id="3" name="PlaceHolder 2"/>
          <p:cNvSpPr>
            <a:spLocks noGrp="1"/>
          </p:cNvSpPr>
          <p:nvPr>
            <p:ph type="sldNum" idx="36"/>
          </p:nvPr>
        </p:nvSpPr>
        <p:spPr/>
        <p:txBody>
          <a:bodyPr/>
          <a:p>
            <a:fld id="{D1ACB033-ECBE-42C1-BF17-AFF42BBDCDFA}" type="slidenum">
              <a:t>&lt;#&gt;</a:t>
            </a:fld>
          </a:p>
        </p:txBody>
      </p:sp>
      <p:sp>
        <p:nvSpPr>
          <p:cNvPr id="4" name="PlaceHolder 3"/>
          <p:cNvSpPr>
            <a:spLocks noGrp="1"/>
          </p:cNvSpPr>
          <p:nvPr>
            <p:ph type="dt" idx="34"/>
          </p:nvPr>
        </p:nvSpPr>
        <p:spPr/>
        <p:txBody>
          <a:bodyPr/>
          <a:p>
            <a:r>
              <a:rPr lang="ru-RU"/>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35" name="PlaceHolder 1"/>
          <p:cNvSpPr>
            <a:spLocks noGrp="1"/>
          </p:cNvSpPr>
          <p:nvPr>
            <p:ph type="title"/>
          </p:nvPr>
        </p:nvSpPr>
        <p:spPr>
          <a:xfrm>
            <a:off x="1506960" y="2404440"/>
            <a:ext cx="7766640" cy="164592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Trebuchet MS"/>
            </a:endParaRPr>
          </a:p>
        </p:txBody>
      </p:sp>
      <p:sp>
        <p:nvSpPr>
          <p:cNvPr id="3" name="PlaceHolder 2"/>
          <p:cNvSpPr>
            <a:spLocks noGrp="1"/>
          </p:cNvSpPr>
          <p:nvPr>
            <p:ph type="ftr" idx="38"/>
          </p:nvPr>
        </p:nvSpPr>
        <p:spPr/>
        <p:txBody>
          <a:bodyPr/>
          <a:p>
            <a:r>
              <a:t>Footer</a:t>
            </a:r>
          </a:p>
        </p:txBody>
      </p:sp>
      <p:sp>
        <p:nvSpPr>
          <p:cNvPr id="4" name="PlaceHolder 3"/>
          <p:cNvSpPr>
            <a:spLocks noGrp="1"/>
          </p:cNvSpPr>
          <p:nvPr>
            <p:ph type="sldNum" idx="39"/>
          </p:nvPr>
        </p:nvSpPr>
        <p:spPr/>
        <p:txBody>
          <a:bodyPr/>
          <a:p>
            <a:fld id="{B290F9BE-2C42-4B34-B65A-DDB2949DDDDC}" type="slidenum">
              <a:t>&lt;#&gt;</a:t>
            </a:fld>
          </a:p>
        </p:txBody>
      </p:sp>
      <p:sp>
        <p:nvSpPr>
          <p:cNvPr id="5" name="PlaceHolder 4"/>
          <p:cNvSpPr>
            <a:spLocks noGrp="1"/>
          </p:cNvSpPr>
          <p:nvPr>
            <p:ph type="dt" idx="37"/>
          </p:nvPr>
        </p:nvSpPr>
        <p:spPr/>
        <p:txBody>
          <a:bodyPr/>
          <a:p>
            <a:r>
              <a:rPr lang="ru-RU"/>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spTree>
      <p:nvGrpSpPr>
        <p:cNvPr id="1" name=""/>
        <p:cNvGrpSpPr/>
        <p:nvPr/>
      </p:nvGrpSpPr>
      <p:grpSpPr>
        <a:xfrm>
          <a:off x="0" y="0"/>
          <a:ext cx="0" cy="0"/>
          <a:chOff x="0" y="0"/>
          <a:chExt cx="0" cy="0"/>
        </a:xfrm>
      </p:grpSpPr>
      <p:sp>
        <p:nvSpPr>
          <p:cNvPr id="2" name="PlaceHolder 1"/>
          <p:cNvSpPr>
            <a:spLocks noGrp="1"/>
          </p:cNvSpPr>
          <p:nvPr>
            <p:ph type="ftr" idx="41"/>
          </p:nvPr>
        </p:nvSpPr>
        <p:spPr/>
        <p:txBody>
          <a:bodyPr/>
          <a:p>
            <a:r>
              <a:t>Footer</a:t>
            </a:r>
          </a:p>
        </p:txBody>
      </p:sp>
      <p:sp>
        <p:nvSpPr>
          <p:cNvPr id="3" name="PlaceHolder 2"/>
          <p:cNvSpPr>
            <a:spLocks noGrp="1"/>
          </p:cNvSpPr>
          <p:nvPr>
            <p:ph type="sldNum" idx="42"/>
          </p:nvPr>
        </p:nvSpPr>
        <p:spPr/>
        <p:txBody>
          <a:bodyPr/>
          <a:p>
            <a:fld id="{CC93B7A9-B6C3-457A-B231-077D2F4F5C02}" type="slidenum">
              <a:t>&lt;#&gt;</a:t>
            </a:fld>
          </a:p>
        </p:txBody>
      </p:sp>
      <p:sp>
        <p:nvSpPr>
          <p:cNvPr id="4" name="PlaceHolder 3"/>
          <p:cNvSpPr>
            <a:spLocks noGrp="1"/>
          </p:cNvSpPr>
          <p:nvPr>
            <p:ph type="dt" idx="40"/>
          </p:nvPr>
        </p:nvSpPr>
        <p:spPr/>
        <p:txBody>
          <a:bodyPr/>
          <a:p>
            <a:r>
              <a:rPr lang="ru-RU"/>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Caption">
    <p:spTree>
      <p:nvGrpSpPr>
        <p:cNvPr id="1" name=""/>
        <p:cNvGrpSpPr/>
        <p:nvPr/>
      </p:nvGrpSpPr>
      <p:grpSpPr>
        <a:xfrm>
          <a:off x="0" y="0"/>
          <a:ext cx="0" cy="0"/>
          <a:chOff x="0" y="0"/>
          <a:chExt cx="0" cy="0"/>
        </a:xfrm>
      </p:grpSpPr>
      <p:sp>
        <p:nvSpPr>
          <p:cNvPr id="2" name="PlaceHolder 1"/>
          <p:cNvSpPr>
            <a:spLocks noGrp="1"/>
          </p:cNvSpPr>
          <p:nvPr>
            <p:ph type="ftr" idx="44"/>
          </p:nvPr>
        </p:nvSpPr>
        <p:spPr/>
        <p:txBody>
          <a:bodyPr/>
          <a:p>
            <a:r>
              <a:t>Footer</a:t>
            </a:r>
          </a:p>
        </p:txBody>
      </p:sp>
      <p:sp>
        <p:nvSpPr>
          <p:cNvPr id="3" name="PlaceHolder 2"/>
          <p:cNvSpPr>
            <a:spLocks noGrp="1"/>
          </p:cNvSpPr>
          <p:nvPr>
            <p:ph type="sldNum" idx="45"/>
          </p:nvPr>
        </p:nvSpPr>
        <p:spPr/>
        <p:txBody>
          <a:bodyPr/>
          <a:p>
            <a:fld id="{76CA4379-A85F-445D-9836-58228568E798}" type="slidenum">
              <a:t>&lt;#&gt;</a:t>
            </a:fld>
          </a:p>
        </p:txBody>
      </p:sp>
      <p:sp>
        <p:nvSpPr>
          <p:cNvPr id="4" name="PlaceHolder 3"/>
          <p:cNvSpPr>
            <a:spLocks noGrp="1"/>
          </p:cNvSpPr>
          <p:nvPr>
            <p:ph type="dt" idx="43"/>
          </p:nvPr>
        </p:nvSpPr>
        <p:spPr/>
        <p:txBody>
          <a:bodyPr/>
          <a:p>
            <a:r>
              <a:rPr lang="ru-RU"/>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icture with Caption">
    <p:spTree>
      <p:nvGrpSpPr>
        <p:cNvPr id="1" name=""/>
        <p:cNvGrpSpPr/>
        <p:nvPr/>
      </p:nvGrpSpPr>
      <p:grpSpPr>
        <a:xfrm>
          <a:off x="0" y="0"/>
          <a:ext cx="0" cy="0"/>
          <a:chOff x="0" y="0"/>
          <a:chExt cx="0" cy="0"/>
        </a:xfrm>
      </p:grpSpPr>
      <p:sp>
        <p:nvSpPr>
          <p:cNvPr id="2" name="PlaceHolder 1"/>
          <p:cNvSpPr>
            <a:spLocks noGrp="1"/>
          </p:cNvSpPr>
          <p:nvPr>
            <p:ph type="ftr" idx="47"/>
          </p:nvPr>
        </p:nvSpPr>
        <p:spPr/>
        <p:txBody>
          <a:bodyPr/>
          <a:p>
            <a:r>
              <a:t>Footer</a:t>
            </a:r>
          </a:p>
        </p:txBody>
      </p:sp>
      <p:sp>
        <p:nvSpPr>
          <p:cNvPr id="3" name="PlaceHolder 2"/>
          <p:cNvSpPr>
            <a:spLocks noGrp="1"/>
          </p:cNvSpPr>
          <p:nvPr>
            <p:ph type="sldNum" idx="48"/>
          </p:nvPr>
        </p:nvSpPr>
        <p:spPr/>
        <p:txBody>
          <a:bodyPr/>
          <a:p>
            <a:fld id="{8DD12F42-8F24-4BAA-A205-A98B1CB27C27}" type="slidenum">
              <a:t>&lt;#&gt;</a:t>
            </a:fld>
          </a:p>
        </p:txBody>
      </p:sp>
      <p:sp>
        <p:nvSpPr>
          <p:cNvPr id="4" name="PlaceHolder 3"/>
          <p:cNvSpPr>
            <a:spLocks noGrp="1"/>
          </p:cNvSpPr>
          <p:nvPr>
            <p:ph type="dt" idx="46"/>
          </p:nvPr>
        </p:nvSpPr>
        <p:spPr/>
        <p:txBody>
          <a:bodyPr/>
          <a:p>
            <a:r>
              <a:rPr lang="ru-RU"/>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slideLayout" Target="../slideLayouts/slideLayout12.xml"/>
</Relationships>
</file>

<file path=ppt/slideMasters/_rels/slideMaster13.xml.rels><?xml version="1.0" encoding="UTF-8"?>
<Relationships xmlns="http://schemas.openxmlformats.org/package/2006/relationships"><Relationship Id="rId1" Type="http://schemas.openxmlformats.org/officeDocument/2006/relationships/theme" Target="../theme/theme13.xml"/><Relationship Id="rId2" Type="http://schemas.openxmlformats.org/officeDocument/2006/relationships/slideLayout" Target="../slideLayouts/slideLayout13.xml"/>
</Relationships>
</file>

<file path=ppt/slideMasters/_rels/slideMaster14.xml.rels><?xml version="1.0" encoding="UTF-8"?>
<Relationships xmlns="http://schemas.openxmlformats.org/package/2006/relationships"><Relationship Id="rId1" Type="http://schemas.openxmlformats.org/officeDocument/2006/relationships/theme" Target="../theme/theme14.xml"/><Relationship Id="rId2" Type="http://schemas.openxmlformats.org/officeDocument/2006/relationships/slideLayout" Target="../slideLayouts/slideLayout14.xml"/>
</Relationships>
</file>

<file path=ppt/slideMasters/_rels/slideMaster15.xml.rels><?xml version="1.0" encoding="UTF-8"?>
<Relationships xmlns="http://schemas.openxmlformats.org/package/2006/relationships"><Relationship Id="rId1" Type="http://schemas.openxmlformats.org/officeDocument/2006/relationships/theme" Target="../theme/theme15.xml"/><Relationship Id="rId2" Type="http://schemas.openxmlformats.org/officeDocument/2006/relationships/slideLayout" Target="../slideLayouts/slideLayout15.xml"/>
</Relationships>
</file>

<file path=ppt/slideMasters/_rels/slideMaster16.xml.rels><?xml version="1.0" encoding="UTF-8"?>
<Relationships xmlns="http://schemas.openxmlformats.org/package/2006/relationships"><Relationship Id="rId1" Type="http://schemas.openxmlformats.org/officeDocument/2006/relationships/theme" Target="../theme/theme16.xml"/><Relationship Id="rId2" Type="http://schemas.openxmlformats.org/officeDocument/2006/relationships/slideLayout" Target="../slideLayouts/slideLayout1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0" name="Group 6"/>
          <p:cNvGrpSpPr/>
          <p:nvPr/>
        </p:nvGrpSpPr>
        <p:grpSpPr>
          <a:xfrm>
            <a:off x="0" y="-8640"/>
            <a:ext cx="12191760" cy="6866640"/>
            <a:chOff x="0" y="-8640"/>
            <a:chExt cx="12191760" cy="6866640"/>
          </a:xfrm>
        </p:grpSpPr>
        <p:cxnSp>
          <p:nvCxnSpPr>
            <p:cNvPr id="1" name="Straight Connector 19"/>
            <p:cNvCxnSpPr/>
            <p:nvPr/>
          </p:nvCxnSpPr>
          <p:spPr>
            <a:xfrm>
              <a:off x="9370800" y="0"/>
              <a:ext cx="1219680" cy="6858360"/>
            </a:xfrm>
            <a:prstGeom prst="straightConnector1">
              <a:avLst/>
            </a:prstGeom>
            <a:ln cap="rnd" w="9525">
              <a:solidFill>
                <a:srgbClr val="ffffff">
                  <a:lumMod val="75000"/>
                </a:srgbClr>
              </a:solidFill>
              <a:round/>
            </a:ln>
          </p:spPr>
        </p:cxnSp>
        <p:cxnSp>
          <p:nvCxnSpPr>
            <p:cNvPr id="2" name="Straight Connector 20"/>
            <p:cNvCxnSpPr/>
            <p:nvPr/>
          </p:nvCxnSpPr>
          <p:spPr>
            <a:xfrm flipH="1">
              <a:off x="7425000" y="3681360"/>
              <a:ext cx="4763880" cy="3177000"/>
            </a:xfrm>
            <a:prstGeom prst="straightConnector1">
              <a:avLst/>
            </a:prstGeom>
            <a:ln cap="rnd" w="9525">
              <a:solidFill>
                <a:srgbClr val="ffffff">
                  <a:lumMod val="85000"/>
                </a:srgbClr>
              </a:solidFill>
              <a:round/>
            </a:ln>
          </p:spPr>
        </p:cxnSp>
        <p:sp>
          <p:nvSpPr>
            <p:cNvPr id="3" name="Rectangle 23"/>
            <p:cNvSpPr/>
            <p:nvPr/>
          </p:nvSpPr>
          <p:spPr>
            <a:xfrm>
              <a:off x="9181440" y="-8640"/>
              <a:ext cx="3007080" cy="6866280"/>
            </a:xfrm>
            <a:custGeom>
              <a:avLst/>
              <a:gdLst>
                <a:gd name="textAreaLeft" fmla="*/ 0 w 3007080"/>
                <a:gd name="textAreaRight" fmla="*/ 3007440 w 3007080"/>
                <a:gd name="textAreaTop" fmla="*/ 0 h 6866280"/>
                <a:gd name="textAreaBottom" fmla="*/ 6866640 h 6866280"/>
              </a:gdLst>
              <a:ahLst/>
              <a:rect l="textAreaLeft" t="textAreaTop" r="textAreaRight" b="textAreaBottom"/>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4" name="Rectangle 25"/>
            <p:cNvSpPr/>
            <p:nvPr/>
          </p:nvSpPr>
          <p:spPr>
            <a:xfrm>
              <a:off x="9603360" y="-8640"/>
              <a:ext cx="2588040" cy="6866280"/>
            </a:xfrm>
            <a:custGeom>
              <a:avLst/>
              <a:gdLst>
                <a:gd name="textAreaLeft" fmla="*/ 0 w 2588040"/>
                <a:gd name="textAreaRight" fmla="*/ 2588400 w 2588040"/>
                <a:gd name="textAreaTop" fmla="*/ 0 h 6866280"/>
                <a:gd name="textAreaBottom" fmla="*/ 6866640 h 6866280"/>
              </a:gdLst>
              <a:ahLst/>
              <a:rect l="textAreaLeft" t="textAreaTop" r="textAreaRight" b="textAreaBottom"/>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5" name="Isosceles Triangle 23"/>
            <p:cNvSpPr/>
            <p:nvPr/>
          </p:nvSpPr>
          <p:spPr>
            <a:xfrm>
              <a:off x="8932320" y="3048120"/>
              <a:ext cx="3259440" cy="3809520"/>
            </a:xfrm>
            <a:prstGeom prst="triangle">
              <a:avLst>
                <a:gd name="adj" fmla="val 100000"/>
              </a:avLst>
            </a:prstGeom>
            <a:solidFill>
              <a:schemeClr val="accent2">
                <a:alpha val="72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6" name="Rectangle 27"/>
            <p:cNvSpPr/>
            <p:nvPr/>
          </p:nvSpPr>
          <p:spPr>
            <a:xfrm>
              <a:off x="9334440" y="-8640"/>
              <a:ext cx="2854080" cy="6866280"/>
            </a:xfrm>
            <a:custGeom>
              <a:avLst/>
              <a:gdLst>
                <a:gd name="textAreaLeft" fmla="*/ 0 w 2854080"/>
                <a:gd name="textAreaRight" fmla="*/ 2854440 w 2854080"/>
                <a:gd name="textAreaTop" fmla="*/ 0 h 6866280"/>
                <a:gd name="textAreaBottom" fmla="*/ 6866640 h 6866280"/>
              </a:gdLst>
              <a:ahLst/>
              <a:rect l="textAreaLeft" t="textAreaTop" r="textAreaRight" b="textAreaBottom"/>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7" name="Rectangle 28"/>
            <p:cNvSpPr/>
            <p:nvPr/>
          </p:nvSpPr>
          <p:spPr>
            <a:xfrm>
              <a:off x="10898640" y="-8640"/>
              <a:ext cx="1289880" cy="6866280"/>
            </a:xfrm>
            <a:custGeom>
              <a:avLst/>
              <a:gdLst>
                <a:gd name="textAreaLeft" fmla="*/ 0 w 1289880"/>
                <a:gd name="textAreaRight" fmla="*/ 1290240 w 1289880"/>
                <a:gd name="textAreaTop" fmla="*/ 0 h 6866280"/>
                <a:gd name="textAreaBottom" fmla="*/ 6866640 h 6866280"/>
              </a:gdLst>
              <a:ahLst/>
              <a:rect l="textAreaLeft" t="textAreaTop" r="textAreaRight" b="textAreaBottom"/>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8" name="Rectangle 29"/>
            <p:cNvSpPr/>
            <p:nvPr/>
          </p:nvSpPr>
          <p:spPr>
            <a:xfrm>
              <a:off x="10938960" y="-8640"/>
              <a:ext cx="1249560" cy="6866280"/>
            </a:xfrm>
            <a:custGeom>
              <a:avLst/>
              <a:gdLst>
                <a:gd name="textAreaLeft" fmla="*/ 0 w 1249560"/>
                <a:gd name="textAreaRight" fmla="*/ 1249920 w 1249560"/>
                <a:gd name="textAreaTop" fmla="*/ 0 h 6866280"/>
                <a:gd name="textAreaBottom" fmla="*/ 6866640 h 6866280"/>
              </a:gdLst>
              <a:ahLst/>
              <a:rect l="textAreaLeft" t="textAreaTop" r="textAreaRight" b="textAreaBottom"/>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9" name="Isosceles Triangle 27"/>
            <p:cNvSpPr/>
            <p:nvPr/>
          </p:nvSpPr>
          <p:spPr>
            <a:xfrm>
              <a:off x="10371600" y="3589920"/>
              <a:ext cx="1816920" cy="3267720"/>
            </a:xfrm>
            <a:prstGeom prst="triangle">
              <a:avLst>
                <a:gd name="adj" fmla="val 100000"/>
              </a:avLst>
            </a:prstGeom>
            <a:solidFill>
              <a:schemeClr val="accent1">
                <a:alpha val="8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0" name="Isosceles Triangle 28"/>
            <p:cNvSpPr/>
            <p:nvPr/>
          </p:nvSpPr>
          <p:spPr>
            <a:xfrm>
              <a:off x="0" y="4013280"/>
              <a:ext cx="448200" cy="2844360"/>
            </a:xfrm>
            <a:prstGeom prst="triangle">
              <a:avLst>
                <a:gd name="adj" fmla="val 0"/>
              </a:avLst>
            </a:prstGeom>
            <a:solidFill>
              <a:schemeClr val="accent1">
                <a:alpha val="8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grpSp>
      <p:grpSp>
        <p:nvGrpSpPr>
          <p:cNvPr id="11" name="Group 6"/>
          <p:cNvGrpSpPr/>
          <p:nvPr/>
        </p:nvGrpSpPr>
        <p:grpSpPr>
          <a:xfrm>
            <a:off x="360" y="-8640"/>
            <a:ext cx="12191400" cy="6866640"/>
            <a:chOff x="360" y="-8640"/>
            <a:chExt cx="12191400" cy="6866640"/>
          </a:xfrm>
        </p:grpSpPr>
        <p:cxnSp>
          <p:nvCxnSpPr>
            <p:cNvPr id="12" name="Straight Connector 31"/>
            <p:cNvCxnSpPr/>
            <p:nvPr/>
          </p:nvCxnSpPr>
          <p:spPr>
            <a:xfrm>
              <a:off x="9370800" y="0"/>
              <a:ext cx="1219680" cy="6858360"/>
            </a:xfrm>
            <a:prstGeom prst="straightConnector1">
              <a:avLst/>
            </a:prstGeom>
            <a:ln cap="rnd" w="9525">
              <a:solidFill>
                <a:srgbClr val="ffffff">
                  <a:lumMod val="75000"/>
                </a:srgbClr>
              </a:solidFill>
              <a:round/>
            </a:ln>
          </p:spPr>
        </p:cxnSp>
        <p:cxnSp>
          <p:nvCxnSpPr>
            <p:cNvPr id="13" name="Straight Connector 20"/>
            <p:cNvCxnSpPr/>
            <p:nvPr/>
          </p:nvCxnSpPr>
          <p:spPr>
            <a:xfrm flipH="1">
              <a:off x="7425000" y="3681360"/>
              <a:ext cx="4763880" cy="3177000"/>
            </a:xfrm>
            <a:prstGeom prst="straightConnector1">
              <a:avLst/>
            </a:prstGeom>
            <a:ln cap="rnd" w="9525">
              <a:solidFill>
                <a:srgbClr val="ffffff">
                  <a:lumMod val="85000"/>
                </a:srgbClr>
              </a:solidFill>
              <a:round/>
            </a:ln>
          </p:spPr>
        </p:cxnSp>
        <p:sp>
          <p:nvSpPr>
            <p:cNvPr id="14" name="Rectangle 23"/>
            <p:cNvSpPr/>
            <p:nvPr/>
          </p:nvSpPr>
          <p:spPr>
            <a:xfrm>
              <a:off x="9181440" y="-8640"/>
              <a:ext cx="3007080" cy="6866280"/>
            </a:xfrm>
            <a:custGeom>
              <a:avLst/>
              <a:gdLst>
                <a:gd name="textAreaLeft" fmla="*/ 0 w 3007080"/>
                <a:gd name="textAreaRight" fmla="*/ 3007440 w 3007080"/>
                <a:gd name="textAreaTop" fmla="*/ 0 h 6866280"/>
                <a:gd name="textAreaBottom" fmla="*/ 6866640 h 6866280"/>
              </a:gdLst>
              <a:ahLst/>
              <a:rect l="textAreaLeft" t="textAreaTop" r="textAreaRight" b="textAreaBottom"/>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5" name="Rectangle 25"/>
            <p:cNvSpPr/>
            <p:nvPr/>
          </p:nvSpPr>
          <p:spPr>
            <a:xfrm>
              <a:off x="9603360" y="-8640"/>
              <a:ext cx="2588040" cy="6866280"/>
            </a:xfrm>
            <a:custGeom>
              <a:avLst/>
              <a:gdLst>
                <a:gd name="textAreaLeft" fmla="*/ 0 w 2588040"/>
                <a:gd name="textAreaRight" fmla="*/ 2588400 w 2588040"/>
                <a:gd name="textAreaTop" fmla="*/ 0 h 6866280"/>
                <a:gd name="textAreaBottom" fmla="*/ 6866640 h 6866280"/>
              </a:gdLst>
              <a:ahLst/>
              <a:rect l="textAreaLeft" t="textAreaTop" r="textAreaRight" b="textAreaBottom"/>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6" name="Isosceles Triangle 26"/>
            <p:cNvSpPr/>
            <p:nvPr/>
          </p:nvSpPr>
          <p:spPr>
            <a:xfrm>
              <a:off x="8932320" y="3048120"/>
              <a:ext cx="3259440" cy="3809520"/>
            </a:xfrm>
            <a:prstGeom prst="triangle">
              <a:avLst>
                <a:gd name="adj" fmla="val 100000"/>
              </a:avLst>
            </a:prstGeom>
            <a:solidFill>
              <a:schemeClr val="accent2">
                <a:alpha val="72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17" name="Rectangle 27"/>
            <p:cNvSpPr/>
            <p:nvPr/>
          </p:nvSpPr>
          <p:spPr>
            <a:xfrm>
              <a:off x="9334440" y="-8640"/>
              <a:ext cx="2854080" cy="6866280"/>
            </a:xfrm>
            <a:custGeom>
              <a:avLst/>
              <a:gdLst>
                <a:gd name="textAreaLeft" fmla="*/ 0 w 2854080"/>
                <a:gd name="textAreaRight" fmla="*/ 2854440 w 2854080"/>
                <a:gd name="textAreaTop" fmla="*/ 0 h 6866280"/>
                <a:gd name="textAreaBottom" fmla="*/ 6866640 h 6866280"/>
              </a:gdLst>
              <a:ahLst/>
              <a:rect l="textAreaLeft" t="textAreaTop" r="textAreaRight" b="textAreaBottom"/>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18" name="Rectangle 28"/>
            <p:cNvSpPr/>
            <p:nvPr/>
          </p:nvSpPr>
          <p:spPr>
            <a:xfrm>
              <a:off x="10898640" y="-8640"/>
              <a:ext cx="1289880" cy="6866280"/>
            </a:xfrm>
            <a:custGeom>
              <a:avLst/>
              <a:gdLst>
                <a:gd name="textAreaLeft" fmla="*/ 0 w 1289880"/>
                <a:gd name="textAreaRight" fmla="*/ 1290240 w 1289880"/>
                <a:gd name="textAreaTop" fmla="*/ 0 h 6866280"/>
                <a:gd name="textAreaBottom" fmla="*/ 6866640 h 6866280"/>
              </a:gdLst>
              <a:ahLst/>
              <a:rect l="textAreaLeft" t="textAreaTop" r="textAreaRight" b="textAreaBottom"/>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9" name="Rectangle 29"/>
            <p:cNvSpPr/>
            <p:nvPr/>
          </p:nvSpPr>
          <p:spPr>
            <a:xfrm>
              <a:off x="10938960" y="-8640"/>
              <a:ext cx="1249560" cy="6866280"/>
            </a:xfrm>
            <a:custGeom>
              <a:avLst/>
              <a:gdLst>
                <a:gd name="textAreaLeft" fmla="*/ 0 w 1249560"/>
                <a:gd name="textAreaRight" fmla="*/ 1249920 w 1249560"/>
                <a:gd name="textAreaTop" fmla="*/ 0 h 6866280"/>
                <a:gd name="textAreaBottom" fmla="*/ 6866640 h 6866280"/>
              </a:gdLst>
              <a:ahLst/>
              <a:rect l="textAreaLeft" t="textAreaTop" r="textAreaRight" b="textAreaBottom"/>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20" name="Isosceles Triangle 30"/>
            <p:cNvSpPr/>
            <p:nvPr/>
          </p:nvSpPr>
          <p:spPr>
            <a:xfrm>
              <a:off x="10371600" y="3589920"/>
              <a:ext cx="1816920" cy="3267720"/>
            </a:xfrm>
            <a:prstGeom prst="triangle">
              <a:avLst>
                <a:gd name="adj" fmla="val 100000"/>
              </a:avLst>
            </a:prstGeom>
            <a:solidFill>
              <a:schemeClr val="accent1">
                <a:alpha val="8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21" name="Isosceles Triangle 18"/>
            <p:cNvSpPr/>
            <p:nvPr/>
          </p:nvSpPr>
          <p:spPr>
            <a:xfrm rot="10800000">
              <a:off x="360" y="360"/>
              <a:ext cx="842400" cy="5665680"/>
            </a:xfrm>
            <a:prstGeom prst="triangle">
              <a:avLst>
                <a:gd name="adj" fmla="val 100000"/>
              </a:avLst>
            </a:prstGeom>
            <a:solidFill>
              <a:schemeClr val="accent1">
                <a:alpha val="8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grpSp>
      <p:sp>
        <p:nvSpPr>
          <p:cNvPr id="22" name="PlaceHolder 1"/>
          <p:cNvSpPr>
            <a:spLocks noGrp="1"/>
          </p:cNvSpPr>
          <p:nvPr>
            <p:ph type="title"/>
          </p:nvPr>
        </p:nvSpPr>
        <p:spPr>
          <a:xfrm>
            <a:off x="1506960" y="2404440"/>
            <a:ext cx="7766640" cy="1645920"/>
          </a:xfrm>
          <a:prstGeom prst="rect">
            <a:avLst/>
          </a:prstGeom>
          <a:noFill/>
          <a:ln w="0">
            <a:noFill/>
          </a:ln>
        </p:spPr>
        <p:txBody>
          <a:bodyPr lIns="91440" rIns="91440" tIns="45720" bIns="45720" anchor="b">
            <a:noAutofit/>
          </a:bodyPr>
          <a:p>
            <a:pPr indent="0" algn="r" defTabSz="457200">
              <a:lnSpc>
                <a:spcPct val="100000"/>
              </a:lnSpc>
              <a:buNone/>
            </a:pPr>
            <a:r>
              <a:rPr b="0" lang="en-US" sz="5400" spc="-1" strike="noStrike">
                <a:solidFill>
                  <a:schemeClr val="accent1"/>
                </a:solidFill>
                <a:latin typeface="Trebuchet MS"/>
              </a:rPr>
              <a:t>Click to edit Master title style</a:t>
            </a:r>
            <a:endParaRPr b="0" lang="en-US" sz="5400" spc="-1" strike="noStrike">
              <a:solidFill>
                <a:schemeClr val="dk1"/>
              </a:solidFill>
              <a:latin typeface="Trebuchet MS"/>
            </a:endParaRPr>
          </a:p>
        </p:txBody>
      </p:sp>
      <p:sp>
        <p:nvSpPr>
          <p:cNvPr id="23" name="PlaceHolder 2"/>
          <p:cNvSpPr>
            <a:spLocks noGrp="1"/>
          </p:cNvSpPr>
          <p:nvPr>
            <p:ph type="dt" idx="1"/>
          </p:nvPr>
        </p:nvSpPr>
        <p:spPr>
          <a:xfrm>
            <a:off x="7205040" y="6041520"/>
            <a:ext cx="91152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900" spc="-1" strike="noStrike">
                <a:solidFill>
                  <a:schemeClr val="dk1">
                    <a:tint val="75000"/>
                  </a:schemeClr>
                </a:solidFill>
                <a:latin typeface="Trebuchet MS"/>
              </a:defRPr>
            </a:lvl1pPr>
          </a:lstStyle>
          <a:p>
            <a:pPr indent="0" algn="r" defTabSz="457200">
              <a:lnSpc>
                <a:spcPct val="100000"/>
              </a:lnSpc>
              <a:buNone/>
            </a:pPr>
            <a:r>
              <a:rPr b="0" lang="en-US" sz="900" spc="-1" strike="noStrike">
                <a:solidFill>
                  <a:schemeClr val="dk1">
                    <a:tint val="75000"/>
                  </a:schemeClr>
                </a:solidFill>
                <a:latin typeface="Trebuchet MS"/>
              </a:rPr>
              <a:t>&lt;дата/время&gt;</a:t>
            </a:r>
            <a:endParaRPr b="0" lang="ru-RU" sz="900" spc="-1" strike="noStrike">
              <a:solidFill>
                <a:srgbClr val="000000"/>
              </a:solidFill>
              <a:latin typeface="Times New Roman"/>
            </a:endParaRPr>
          </a:p>
        </p:txBody>
      </p:sp>
      <p:sp>
        <p:nvSpPr>
          <p:cNvPr id="24" name="PlaceHolder 3"/>
          <p:cNvSpPr>
            <a:spLocks noGrp="1"/>
          </p:cNvSpPr>
          <p:nvPr>
            <p:ph type="ftr" idx="2"/>
          </p:nvPr>
        </p:nvSpPr>
        <p:spPr>
          <a:xfrm>
            <a:off x="677160" y="6041520"/>
            <a:ext cx="629712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25" name="PlaceHolder 4"/>
          <p:cNvSpPr>
            <a:spLocks noGrp="1"/>
          </p:cNvSpPr>
          <p:nvPr>
            <p:ph type="sldNum" idx="3"/>
          </p:nvPr>
        </p:nvSpPr>
        <p:spPr>
          <a:xfrm>
            <a:off x="8590680" y="6041520"/>
            <a:ext cx="68292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900" spc="-1" strike="noStrike">
                <a:solidFill>
                  <a:schemeClr val="accent1"/>
                </a:solidFill>
                <a:latin typeface="Trebuchet MS"/>
              </a:defRPr>
            </a:lvl1pPr>
          </a:lstStyle>
          <a:p>
            <a:pPr indent="0" algn="r" defTabSz="457200">
              <a:lnSpc>
                <a:spcPct val="100000"/>
              </a:lnSpc>
              <a:buNone/>
            </a:pPr>
            <a:fld id="{E4E3EAA4-68C6-4EB9-90E0-A2B68F716BDC}" type="slidenum">
              <a:rPr b="0" lang="en-US" sz="900" spc="-1" strike="noStrike">
                <a:solidFill>
                  <a:schemeClr val="accent1"/>
                </a:solidFill>
                <a:latin typeface="Trebuchet MS"/>
              </a:rPr>
              <a:t>&lt;номер&gt;</a:t>
            </a:fld>
            <a:endParaRPr b="0" lang="ru-RU" sz="9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28" name="Group 6"/>
          <p:cNvGrpSpPr/>
          <p:nvPr/>
        </p:nvGrpSpPr>
        <p:grpSpPr>
          <a:xfrm>
            <a:off x="0" y="-8640"/>
            <a:ext cx="12191760" cy="6866640"/>
            <a:chOff x="0" y="-8640"/>
            <a:chExt cx="12191760" cy="6866640"/>
          </a:xfrm>
        </p:grpSpPr>
        <p:cxnSp>
          <p:nvCxnSpPr>
            <p:cNvPr id="29" name="Straight Connector 19"/>
            <p:cNvCxnSpPr/>
            <p:nvPr/>
          </p:nvCxnSpPr>
          <p:spPr>
            <a:xfrm>
              <a:off x="9370800" y="0"/>
              <a:ext cx="1219680" cy="6858360"/>
            </a:xfrm>
            <a:prstGeom prst="straightConnector1">
              <a:avLst/>
            </a:prstGeom>
            <a:ln cap="rnd" w="9525">
              <a:solidFill>
                <a:srgbClr val="ffffff">
                  <a:lumMod val="75000"/>
                </a:srgbClr>
              </a:solidFill>
              <a:round/>
            </a:ln>
          </p:spPr>
        </p:cxnSp>
        <p:cxnSp>
          <p:nvCxnSpPr>
            <p:cNvPr id="30" name="Straight Connector 20"/>
            <p:cNvCxnSpPr/>
            <p:nvPr/>
          </p:nvCxnSpPr>
          <p:spPr>
            <a:xfrm flipH="1">
              <a:off x="7425000" y="3681360"/>
              <a:ext cx="4763880" cy="3177000"/>
            </a:xfrm>
            <a:prstGeom prst="straightConnector1">
              <a:avLst/>
            </a:prstGeom>
            <a:ln cap="rnd" w="9525">
              <a:solidFill>
                <a:srgbClr val="ffffff">
                  <a:lumMod val="85000"/>
                </a:srgbClr>
              </a:solidFill>
              <a:round/>
            </a:ln>
          </p:spPr>
        </p:cxnSp>
        <p:sp>
          <p:nvSpPr>
            <p:cNvPr id="31" name="Rectangle 23"/>
            <p:cNvSpPr/>
            <p:nvPr/>
          </p:nvSpPr>
          <p:spPr>
            <a:xfrm>
              <a:off x="9181440" y="-8640"/>
              <a:ext cx="3007080" cy="6866280"/>
            </a:xfrm>
            <a:custGeom>
              <a:avLst/>
              <a:gdLst>
                <a:gd name="textAreaLeft" fmla="*/ 0 w 3007080"/>
                <a:gd name="textAreaRight" fmla="*/ 3007440 w 3007080"/>
                <a:gd name="textAreaTop" fmla="*/ 0 h 6866280"/>
                <a:gd name="textAreaBottom" fmla="*/ 6866640 h 6866280"/>
              </a:gdLst>
              <a:ahLst/>
              <a:rect l="textAreaLeft" t="textAreaTop" r="textAreaRight" b="textAreaBottom"/>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32" name="Rectangle 25"/>
            <p:cNvSpPr/>
            <p:nvPr/>
          </p:nvSpPr>
          <p:spPr>
            <a:xfrm>
              <a:off x="9603360" y="-8640"/>
              <a:ext cx="2588040" cy="6866280"/>
            </a:xfrm>
            <a:custGeom>
              <a:avLst/>
              <a:gdLst>
                <a:gd name="textAreaLeft" fmla="*/ 0 w 2588040"/>
                <a:gd name="textAreaRight" fmla="*/ 2588400 w 2588040"/>
                <a:gd name="textAreaTop" fmla="*/ 0 h 6866280"/>
                <a:gd name="textAreaBottom" fmla="*/ 6866640 h 6866280"/>
              </a:gdLst>
              <a:ahLst/>
              <a:rect l="textAreaLeft" t="textAreaTop" r="textAreaRight" b="textAreaBottom"/>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33" name="Isosceles Triangle 23"/>
            <p:cNvSpPr/>
            <p:nvPr/>
          </p:nvSpPr>
          <p:spPr>
            <a:xfrm>
              <a:off x="8932320" y="3048120"/>
              <a:ext cx="3259440" cy="3809520"/>
            </a:xfrm>
            <a:prstGeom prst="triangle">
              <a:avLst>
                <a:gd name="adj" fmla="val 100000"/>
              </a:avLst>
            </a:prstGeom>
            <a:solidFill>
              <a:schemeClr val="accent2">
                <a:alpha val="72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34" name="Rectangle 27"/>
            <p:cNvSpPr/>
            <p:nvPr/>
          </p:nvSpPr>
          <p:spPr>
            <a:xfrm>
              <a:off x="9334440" y="-8640"/>
              <a:ext cx="2854080" cy="6866280"/>
            </a:xfrm>
            <a:custGeom>
              <a:avLst/>
              <a:gdLst>
                <a:gd name="textAreaLeft" fmla="*/ 0 w 2854080"/>
                <a:gd name="textAreaRight" fmla="*/ 2854440 w 2854080"/>
                <a:gd name="textAreaTop" fmla="*/ 0 h 6866280"/>
                <a:gd name="textAreaBottom" fmla="*/ 6866640 h 6866280"/>
              </a:gdLst>
              <a:ahLst/>
              <a:rect l="textAreaLeft" t="textAreaTop" r="textAreaRight" b="textAreaBottom"/>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35" name="Rectangle 28"/>
            <p:cNvSpPr/>
            <p:nvPr/>
          </p:nvSpPr>
          <p:spPr>
            <a:xfrm>
              <a:off x="10898640" y="-8640"/>
              <a:ext cx="1289880" cy="6866280"/>
            </a:xfrm>
            <a:custGeom>
              <a:avLst/>
              <a:gdLst>
                <a:gd name="textAreaLeft" fmla="*/ 0 w 1289880"/>
                <a:gd name="textAreaRight" fmla="*/ 1290240 w 1289880"/>
                <a:gd name="textAreaTop" fmla="*/ 0 h 6866280"/>
                <a:gd name="textAreaBottom" fmla="*/ 6866640 h 6866280"/>
              </a:gdLst>
              <a:ahLst/>
              <a:rect l="textAreaLeft" t="textAreaTop" r="textAreaRight" b="textAreaBottom"/>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36" name="Rectangle 29"/>
            <p:cNvSpPr/>
            <p:nvPr/>
          </p:nvSpPr>
          <p:spPr>
            <a:xfrm>
              <a:off x="10938960" y="-8640"/>
              <a:ext cx="1249560" cy="6866280"/>
            </a:xfrm>
            <a:custGeom>
              <a:avLst/>
              <a:gdLst>
                <a:gd name="textAreaLeft" fmla="*/ 0 w 1249560"/>
                <a:gd name="textAreaRight" fmla="*/ 1249920 w 1249560"/>
                <a:gd name="textAreaTop" fmla="*/ 0 h 6866280"/>
                <a:gd name="textAreaBottom" fmla="*/ 6866640 h 6866280"/>
              </a:gdLst>
              <a:ahLst/>
              <a:rect l="textAreaLeft" t="textAreaTop" r="textAreaRight" b="textAreaBottom"/>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37" name="Isosceles Triangle 27"/>
            <p:cNvSpPr/>
            <p:nvPr/>
          </p:nvSpPr>
          <p:spPr>
            <a:xfrm>
              <a:off x="10371600" y="3589920"/>
              <a:ext cx="1816920" cy="3267720"/>
            </a:xfrm>
            <a:prstGeom prst="triangle">
              <a:avLst>
                <a:gd name="adj" fmla="val 100000"/>
              </a:avLst>
            </a:prstGeom>
            <a:solidFill>
              <a:schemeClr val="accent1">
                <a:alpha val="8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38" name="Isosceles Triangle 28"/>
            <p:cNvSpPr/>
            <p:nvPr/>
          </p:nvSpPr>
          <p:spPr>
            <a:xfrm>
              <a:off x="0" y="4013280"/>
              <a:ext cx="448200" cy="2844360"/>
            </a:xfrm>
            <a:prstGeom prst="triangle">
              <a:avLst>
                <a:gd name="adj" fmla="val 0"/>
              </a:avLst>
            </a:prstGeom>
            <a:solidFill>
              <a:schemeClr val="accent1">
                <a:alpha val="8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grpSp>
      <p:sp>
        <p:nvSpPr>
          <p:cNvPr id="39" name="PlaceHolder 1"/>
          <p:cNvSpPr>
            <a:spLocks noGrp="1"/>
          </p:cNvSpPr>
          <p:nvPr>
            <p:ph type="title"/>
          </p:nvPr>
        </p:nvSpPr>
        <p:spPr>
          <a:xfrm>
            <a:off x="677160" y="609480"/>
            <a:ext cx="8596440" cy="3403080"/>
          </a:xfrm>
          <a:prstGeom prst="rect">
            <a:avLst/>
          </a:prstGeom>
          <a:noFill/>
          <a:ln w="0">
            <a:noFill/>
          </a:ln>
        </p:spPr>
        <p:txBody>
          <a:bodyPr lIns="91440" rIns="91440" tIns="45720" bIns="45720" anchor="ctr">
            <a:normAutofit/>
          </a:bodyPr>
          <a:p>
            <a:pPr indent="0" defTabSz="457200">
              <a:lnSpc>
                <a:spcPct val="100000"/>
              </a:lnSpc>
              <a:buNone/>
            </a:pPr>
            <a:r>
              <a:rPr b="0" lang="en-US" sz="4400" spc="-1" strike="noStrike">
                <a:solidFill>
                  <a:schemeClr val="accent1"/>
                </a:solidFill>
                <a:latin typeface="Trebuchet MS"/>
              </a:rPr>
              <a:t>Click to edit Master title style</a:t>
            </a:r>
            <a:endParaRPr b="0" lang="en-US" sz="4400" spc="-1" strike="noStrike">
              <a:solidFill>
                <a:schemeClr val="dk1"/>
              </a:solidFill>
              <a:latin typeface="Trebuchet MS"/>
            </a:endParaRPr>
          </a:p>
        </p:txBody>
      </p:sp>
      <p:sp>
        <p:nvSpPr>
          <p:cNvPr id="40" name="PlaceHolder 2"/>
          <p:cNvSpPr>
            <a:spLocks noGrp="1"/>
          </p:cNvSpPr>
          <p:nvPr>
            <p:ph type="body"/>
          </p:nvPr>
        </p:nvSpPr>
        <p:spPr>
          <a:xfrm>
            <a:off x="677160" y="4470480"/>
            <a:ext cx="8596440" cy="1570680"/>
          </a:xfrm>
          <a:prstGeom prst="rect">
            <a:avLst/>
          </a:prstGeom>
          <a:noFill/>
          <a:ln w="0">
            <a:noFill/>
          </a:ln>
        </p:spPr>
        <p:txBody>
          <a:bodyPr lIns="91440" rIns="91440" tIns="45720" bIns="45720" anchor="ctr">
            <a:normAutofit/>
          </a:bodyPr>
          <a:p>
            <a:pPr indent="0" defTabSz="457200">
              <a:lnSpc>
                <a:spcPct val="100000"/>
              </a:lnSpc>
              <a:spcBef>
                <a:spcPts val="1001"/>
              </a:spcBef>
              <a:buNone/>
              <a:tabLst>
                <a:tab algn="l" pos="0"/>
              </a:tabLst>
            </a:pPr>
            <a:r>
              <a:rPr b="0" lang="en-US" sz="1800" spc="-1" strike="noStrike">
                <a:solidFill>
                  <a:schemeClr val="dk1">
                    <a:lumMod val="75000"/>
                    <a:lumOff val="25000"/>
                  </a:schemeClr>
                </a:solidFill>
                <a:latin typeface="Trebuchet MS"/>
              </a:rPr>
              <a:t>Click to edit Master text styles</a:t>
            </a:r>
            <a:endParaRPr b="0" lang="en-US" sz="1800" spc="-1" strike="noStrike">
              <a:solidFill>
                <a:schemeClr val="dk1">
                  <a:lumMod val="75000"/>
                  <a:lumOff val="25000"/>
                </a:schemeClr>
              </a:solidFill>
              <a:latin typeface="Trebuchet MS"/>
            </a:endParaRPr>
          </a:p>
        </p:txBody>
      </p:sp>
      <p:sp>
        <p:nvSpPr>
          <p:cNvPr id="41" name="PlaceHolder 3"/>
          <p:cNvSpPr>
            <a:spLocks noGrp="1"/>
          </p:cNvSpPr>
          <p:nvPr>
            <p:ph type="dt" idx="4"/>
          </p:nvPr>
        </p:nvSpPr>
        <p:spPr>
          <a:xfrm>
            <a:off x="7205040" y="6041520"/>
            <a:ext cx="91152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900" spc="-1" strike="noStrike">
                <a:solidFill>
                  <a:schemeClr val="dk1">
                    <a:tint val="75000"/>
                  </a:schemeClr>
                </a:solidFill>
                <a:latin typeface="Trebuchet MS"/>
              </a:defRPr>
            </a:lvl1pPr>
          </a:lstStyle>
          <a:p>
            <a:pPr indent="0" algn="r" defTabSz="457200">
              <a:lnSpc>
                <a:spcPct val="100000"/>
              </a:lnSpc>
              <a:buNone/>
            </a:pPr>
            <a:r>
              <a:rPr b="0" lang="en-US" sz="900" spc="-1" strike="noStrike">
                <a:solidFill>
                  <a:schemeClr val="dk1">
                    <a:tint val="75000"/>
                  </a:schemeClr>
                </a:solidFill>
                <a:latin typeface="Trebuchet MS"/>
              </a:rPr>
              <a:t>&lt;дата/время&gt;</a:t>
            </a:r>
            <a:endParaRPr b="0" lang="ru-RU" sz="900" spc="-1" strike="noStrike">
              <a:solidFill>
                <a:srgbClr val="000000"/>
              </a:solidFill>
              <a:latin typeface="Times New Roman"/>
            </a:endParaRPr>
          </a:p>
        </p:txBody>
      </p:sp>
      <p:sp>
        <p:nvSpPr>
          <p:cNvPr id="42" name="PlaceHolder 4"/>
          <p:cNvSpPr>
            <a:spLocks noGrp="1"/>
          </p:cNvSpPr>
          <p:nvPr>
            <p:ph type="ftr" idx="5"/>
          </p:nvPr>
        </p:nvSpPr>
        <p:spPr>
          <a:xfrm>
            <a:off x="677160" y="6041520"/>
            <a:ext cx="629712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43" name="PlaceHolder 5"/>
          <p:cNvSpPr>
            <a:spLocks noGrp="1"/>
          </p:cNvSpPr>
          <p:nvPr>
            <p:ph type="sldNum" idx="6"/>
          </p:nvPr>
        </p:nvSpPr>
        <p:spPr>
          <a:xfrm>
            <a:off x="8590680" y="6041520"/>
            <a:ext cx="68292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900" spc="-1" strike="noStrike">
                <a:solidFill>
                  <a:schemeClr val="accent1"/>
                </a:solidFill>
                <a:latin typeface="Trebuchet MS"/>
              </a:defRPr>
            </a:lvl1pPr>
          </a:lstStyle>
          <a:p>
            <a:pPr indent="0" algn="r" defTabSz="457200">
              <a:lnSpc>
                <a:spcPct val="100000"/>
              </a:lnSpc>
              <a:buNone/>
            </a:pPr>
            <a:fld id="{60E9D7A7-6C57-45B5-A9AB-B73B75717B3C}" type="slidenum">
              <a:rPr b="0" lang="en-US" sz="900" spc="-1" strike="noStrike">
                <a:solidFill>
                  <a:schemeClr val="accent1"/>
                </a:solidFill>
                <a:latin typeface="Trebuchet MS"/>
              </a:rPr>
              <a:t>&lt;номер&gt;</a:t>
            </a:fld>
            <a:endParaRPr b="0" lang="ru-RU" sz="9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44" name="Group 6"/>
          <p:cNvGrpSpPr/>
          <p:nvPr/>
        </p:nvGrpSpPr>
        <p:grpSpPr>
          <a:xfrm>
            <a:off x="0" y="-8640"/>
            <a:ext cx="12191760" cy="6866640"/>
            <a:chOff x="0" y="-8640"/>
            <a:chExt cx="12191760" cy="6866640"/>
          </a:xfrm>
        </p:grpSpPr>
        <p:cxnSp>
          <p:nvCxnSpPr>
            <p:cNvPr id="45" name="Straight Connector 19"/>
            <p:cNvCxnSpPr/>
            <p:nvPr/>
          </p:nvCxnSpPr>
          <p:spPr>
            <a:xfrm>
              <a:off x="9370800" y="0"/>
              <a:ext cx="1219680" cy="6858360"/>
            </a:xfrm>
            <a:prstGeom prst="straightConnector1">
              <a:avLst/>
            </a:prstGeom>
            <a:ln cap="rnd" w="9525">
              <a:solidFill>
                <a:srgbClr val="ffffff">
                  <a:lumMod val="75000"/>
                </a:srgbClr>
              </a:solidFill>
              <a:round/>
            </a:ln>
          </p:spPr>
        </p:cxnSp>
        <p:cxnSp>
          <p:nvCxnSpPr>
            <p:cNvPr id="46" name="Straight Connector 20"/>
            <p:cNvCxnSpPr/>
            <p:nvPr/>
          </p:nvCxnSpPr>
          <p:spPr>
            <a:xfrm flipH="1">
              <a:off x="7425000" y="3681360"/>
              <a:ext cx="4763880" cy="3177000"/>
            </a:xfrm>
            <a:prstGeom prst="straightConnector1">
              <a:avLst/>
            </a:prstGeom>
            <a:ln cap="rnd" w="9525">
              <a:solidFill>
                <a:srgbClr val="ffffff">
                  <a:lumMod val="85000"/>
                </a:srgbClr>
              </a:solidFill>
              <a:round/>
            </a:ln>
          </p:spPr>
        </p:cxnSp>
        <p:sp>
          <p:nvSpPr>
            <p:cNvPr id="47" name="Rectangle 23"/>
            <p:cNvSpPr/>
            <p:nvPr/>
          </p:nvSpPr>
          <p:spPr>
            <a:xfrm>
              <a:off x="9181440" y="-8640"/>
              <a:ext cx="3007080" cy="6866280"/>
            </a:xfrm>
            <a:custGeom>
              <a:avLst/>
              <a:gdLst>
                <a:gd name="textAreaLeft" fmla="*/ 0 w 3007080"/>
                <a:gd name="textAreaRight" fmla="*/ 3007440 w 3007080"/>
                <a:gd name="textAreaTop" fmla="*/ 0 h 6866280"/>
                <a:gd name="textAreaBottom" fmla="*/ 6866640 h 6866280"/>
              </a:gdLst>
              <a:ahLst/>
              <a:rect l="textAreaLeft" t="textAreaTop" r="textAreaRight" b="textAreaBottom"/>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48" name="Rectangle 25"/>
            <p:cNvSpPr/>
            <p:nvPr/>
          </p:nvSpPr>
          <p:spPr>
            <a:xfrm>
              <a:off x="9603360" y="-8640"/>
              <a:ext cx="2588040" cy="6866280"/>
            </a:xfrm>
            <a:custGeom>
              <a:avLst/>
              <a:gdLst>
                <a:gd name="textAreaLeft" fmla="*/ 0 w 2588040"/>
                <a:gd name="textAreaRight" fmla="*/ 2588400 w 2588040"/>
                <a:gd name="textAreaTop" fmla="*/ 0 h 6866280"/>
                <a:gd name="textAreaBottom" fmla="*/ 6866640 h 6866280"/>
              </a:gdLst>
              <a:ahLst/>
              <a:rect l="textAreaLeft" t="textAreaTop" r="textAreaRight" b="textAreaBottom"/>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49" name="Isosceles Triangle 23"/>
            <p:cNvSpPr/>
            <p:nvPr/>
          </p:nvSpPr>
          <p:spPr>
            <a:xfrm>
              <a:off x="8932320" y="3048120"/>
              <a:ext cx="3259440" cy="3809520"/>
            </a:xfrm>
            <a:prstGeom prst="triangle">
              <a:avLst>
                <a:gd name="adj" fmla="val 100000"/>
              </a:avLst>
            </a:prstGeom>
            <a:solidFill>
              <a:schemeClr val="accent2">
                <a:alpha val="72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50" name="Rectangle 27"/>
            <p:cNvSpPr/>
            <p:nvPr/>
          </p:nvSpPr>
          <p:spPr>
            <a:xfrm>
              <a:off x="9334440" y="-8640"/>
              <a:ext cx="2854080" cy="6866280"/>
            </a:xfrm>
            <a:custGeom>
              <a:avLst/>
              <a:gdLst>
                <a:gd name="textAreaLeft" fmla="*/ 0 w 2854080"/>
                <a:gd name="textAreaRight" fmla="*/ 2854440 w 2854080"/>
                <a:gd name="textAreaTop" fmla="*/ 0 h 6866280"/>
                <a:gd name="textAreaBottom" fmla="*/ 6866640 h 6866280"/>
              </a:gdLst>
              <a:ahLst/>
              <a:rect l="textAreaLeft" t="textAreaTop" r="textAreaRight" b="textAreaBottom"/>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51" name="Rectangle 28"/>
            <p:cNvSpPr/>
            <p:nvPr/>
          </p:nvSpPr>
          <p:spPr>
            <a:xfrm>
              <a:off x="10898640" y="-8640"/>
              <a:ext cx="1289880" cy="6866280"/>
            </a:xfrm>
            <a:custGeom>
              <a:avLst/>
              <a:gdLst>
                <a:gd name="textAreaLeft" fmla="*/ 0 w 1289880"/>
                <a:gd name="textAreaRight" fmla="*/ 1290240 w 1289880"/>
                <a:gd name="textAreaTop" fmla="*/ 0 h 6866280"/>
                <a:gd name="textAreaBottom" fmla="*/ 6866640 h 6866280"/>
              </a:gdLst>
              <a:ahLst/>
              <a:rect l="textAreaLeft" t="textAreaTop" r="textAreaRight" b="textAreaBottom"/>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52" name="Rectangle 29"/>
            <p:cNvSpPr/>
            <p:nvPr/>
          </p:nvSpPr>
          <p:spPr>
            <a:xfrm>
              <a:off x="10938960" y="-8640"/>
              <a:ext cx="1249560" cy="6866280"/>
            </a:xfrm>
            <a:custGeom>
              <a:avLst/>
              <a:gdLst>
                <a:gd name="textAreaLeft" fmla="*/ 0 w 1249560"/>
                <a:gd name="textAreaRight" fmla="*/ 1249920 w 1249560"/>
                <a:gd name="textAreaTop" fmla="*/ 0 h 6866280"/>
                <a:gd name="textAreaBottom" fmla="*/ 6866640 h 6866280"/>
              </a:gdLst>
              <a:ahLst/>
              <a:rect l="textAreaLeft" t="textAreaTop" r="textAreaRight" b="textAreaBottom"/>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53" name="Isosceles Triangle 27"/>
            <p:cNvSpPr/>
            <p:nvPr/>
          </p:nvSpPr>
          <p:spPr>
            <a:xfrm>
              <a:off x="10371600" y="3589920"/>
              <a:ext cx="1816920" cy="3267720"/>
            </a:xfrm>
            <a:prstGeom prst="triangle">
              <a:avLst>
                <a:gd name="adj" fmla="val 100000"/>
              </a:avLst>
            </a:prstGeom>
            <a:solidFill>
              <a:schemeClr val="accent1">
                <a:alpha val="8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54" name="Isosceles Triangle 28"/>
            <p:cNvSpPr/>
            <p:nvPr/>
          </p:nvSpPr>
          <p:spPr>
            <a:xfrm>
              <a:off x="0" y="4013280"/>
              <a:ext cx="448200" cy="2844360"/>
            </a:xfrm>
            <a:prstGeom prst="triangle">
              <a:avLst>
                <a:gd name="adj" fmla="val 0"/>
              </a:avLst>
            </a:prstGeom>
            <a:solidFill>
              <a:schemeClr val="accent1">
                <a:alpha val="8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grpSp>
      <p:sp>
        <p:nvSpPr>
          <p:cNvPr id="55" name="PlaceHolder 1"/>
          <p:cNvSpPr>
            <a:spLocks noGrp="1"/>
          </p:cNvSpPr>
          <p:nvPr>
            <p:ph type="title"/>
          </p:nvPr>
        </p:nvSpPr>
        <p:spPr>
          <a:xfrm>
            <a:off x="931320" y="609480"/>
            <a:ext cx="8093880" cy="3022200"/>
          </a:xfrm>
          <a:prstGeom prst="rect">
            <a:avLst/>
          </a:prstGeom>
          <a:noFill/>
          <a:ln w="0">
            <a:noFill/>
          </a:ln>
        </p:spPr>
        <p:txBody>
          <a:bodyPr lIns="91440" rIns="91440" tIns="45720" bIns="45720" anchor="ctr">
            <a:normAutofit/>
          </a:bodyPr>
          <a:p>
            <a:pPr indent="0" defTabSz="457200">
              <a:lnSpc>
                <a:spcPct val="100000"/>
              </a:lnSpc>
              <a:buNone/>
            </a:pPr>
            <a:r>
              <a:rPr b="0" lang="en-US" sz="4400" spc="-1" strike="noStrike">
                <a:solidFill>
                  <a:schemeClr val="accent1"/>
                </a:solidFill>
                <a:latin typeface="Trebuchet MS"/>
              </a:rPr>
              <a:t>Click to edit Master title style</a:t>
            </a:r>
            <a:endParaRPr b="0" lang="en-US" sz="4400" spc="-1" strike="noStrike">
              <a:solidFill>
                <a:schemeClr val="dk1"/>
              </a:solidFill>
              <a:latin typeface="Trebuchet MS"/>
            </a:endParaRPr>
          </a:p>
        </p:txBody>
      </p:sp>
      <p:sp>
        <p:nvSpPr>
          <p:cNvPr id="56" name="PlaceHolder 2"/>
          <p:cNvSpPr>
            <a:spLocks noGrp="1"/>
          </p:cNvSpPr>
          <p:nvPr>
            <p:ph type="body"/>
          </p:nvPr>
        </p:nvSpPr>
        <p:spPr>
          <a:xfrm>
            <a:off x="1366200" y="3632040"/>
            <a:ext cx="7224120" cy="380520"/>
          </a:xfrm>
          <a:prstGeom prst="rect">
            <a:avLst/>
          </a:prstGeom>
          <a:noFill/>
          <a:ln w="0">
            <a:noFill/>
          </a:ln>
        </p:spPr>
        <p:txBody>
          <a:bodyPr lIns="91440" rIns="91440" tIns="45720" bIns="45720" anchor="ctr">
            <a:noAutofit/>
          </a:bodyPr>
          <a:p>
            <a:pPr indent="0" defTabSz="457200">
              <a:lnSpc>
                <a:spcPct val="100000"/>
              </a:lnSpc>
              <a:spcBef>
                <a:spcPts val="1001"/>
              </a:spcBef>
              <a:buNone/>
              <a:tabLst>
                <a:tab algn="l" pos="0"/>
              </a:tabLst>
            </a:pPr>
            <a:r>
              <a:rPr b="0" lang="en-US" sz="1600" spc="-1" strike="noStrike">
                <a:solidFill>
                  <a:schemeClr val="dk1">
                    <a:lumMod val="50000"/>
                    <a:lumOff val="50000"/>
                  </a:schemeClr>
                </a:solidFill>
                <a:latin typeface="Trebuchet MS"/>
              </a:rPr>
              <a:t>Click to edit Master text styles</a:t>
            </a:r>
            <a:endParaRPr b="0" lang="en-US" sz="1600" spc="-1" strike="noStrike">
              <a:solidFill>
                <a:schemeClr val="dk1">
                  <a:lumMod val="75000"/>
                  <a:lumOff val="25000"/>
                </a:schemeClr>
              </a:solidFill>
              <a:latin typeface="Trebuchet MS"/>
            </a:endParaRPr>
          </a:p>
        </p:txBody>
      </p:sp>
      <p:sp>
        <p:nvSpPr>
          <p:cNvPr id="57" name="PlaceHolder 3"/>
          <p:cNvSpPr>
            <a:spLocks noGrp="1"/>
          </p:cNvSpPr>
          <p:nvPr>
            <p:ph type="body"/>
          </p:nvPr>
        </p:nvSpPr>
        <p:spPr>
          <a:xfrm>
            <a:off x="677160" y="4470480"/>
            <a:ext cx="8596440" cy="1570680"/>
          </a:xfrm>
          <a:prstGeom prst="rect">
            <a:avLst/>
          </a:prstGeom>
          <a:noFill/>
          <a:ln w="0">
            <a:noFill/>
          </a:ln>
        </p:spPr>
        <p:txBody>
          <a:bodyPr lIns="91440" rIns="91440" tIns="45720" bIns="45720" anchor="ctr">
            <a:normAutofit/>
          </a:bodyPr>
          <a:p>
            <a:pPr indent="0" defTabSz="457200">
              <a:lnSpc>
                <a:spcPct val="100000"/>
              </a:lnSpc>
              <a:spcBef>
                <a:spcPts val="1001"/>
              </a:spcBef>
              <a:buNone/>
              <a:tabLst>
                <a:tab algn="l" pos="0"/>
              </a:tabLst>
            </a:pPr>
            <a:r>
              <a:rPr b="0" lang="en-US" sz="1800" spc="-1" strike="noStrike">
                <a:solidFill>
                  <a:schemeClr val="dk1">
                    <a:lumMod val="75000"/>
                    <a:lumOff val="25000"/>
                  </a:schemeClr>
                </a:solidFill>
                <a:latin typeface="Trebuchet MS"/>
              </a:rPr>
              <a:t>Click to edit Master text styles</a:t>
            </a:r>
            <a:endParaRPr b="0" lang="en-US" sz="1800" spc="-1" strike="noStrike">
              <a:solidFill>
                <a:schemeClr val="dk1">
                  <a:lumMod val="75000"/>
                  <a:lumOff val="25000"/>
                </a:schemeClr>
              </a:solidFill>
              <a:latin typeface="Trebuchet MS"/>
            </a:endParaRPr>
          </a:p>
        </p:txBody>
      </p:sp>
      <p:sp>
        <p:nvSpPr>
          <p:cNvPr id="58" name="PlaceHolder 4"/>
          <p:cNvSpPr>
            <a:spLocks noGrp="1"/>
          </p:cNvSpPr>
          <p:nvPr>
            <p:ph type="dt" idx="7"/>
          </p:nvPr>
        </p:nvSpPr>
        <p:spPr>
          <a:xfrm>
            <a:off x="7205040" y="6041520"/>
            <a:ext cx="91152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900" spc="-1" strike="noStrike">
                <a:solidFill>
                  <a:schemeClr val="dk1">
                    <a:tint val="75000"/>
                  </a:schemeClr>
                </a:solidFill>
                <a:latin typeface="Trebuchet MS"/>
              </a:defRPr>
            </a:lvl1pPr>
          </a:lstStyle>
          <a:p>
            <a:pPr indent="0" algn="r" defTabSz="457200">
              <a:lnSpc>
                <a:spcPct val="100000"/>
              </a:lnSpc>
              <a:buNone/>
            </a:pPr>
            <a:r>
              <a:rPr b="0" lang="en-US" sz="900" spc="-1" strike="noStrike">
                <a:solidFill>
                  <a:schemeClr val="dk1">
                    <a:tint val="75000"/>
                  </a:schemeClr>
                </a:solidFill>
                <a:latin typeface="Trebuchet MS"/>
              </a:rPr>
              <a:t>&lt;дата/время&gt;</a:t>
            </a:r>
            <a:endParaRPr b="0" lang="ru-RU" sz="900" spc="-1" strike="noStrike">
              <a:solidFill>
                <a:srgbClr val="000000"/>
              </a:solidFill>
              <a:latin typeface="Times New Roman"/>
            </a:endParaRPr>
          </a:p>
        </p:txBody>
      </p:sp>
      <p:sp>
        <p:nvSpPr>
          <p:cNvPr id="59" name="PlaceHolder 5"/>
          <p:cNvSpPr>
            <a:spLocks noGrp="1"/>
          </p:cNvSpPr>
          <p:nvPr>
            <p:ph type="ftr" idx="8"/>
          </p:nvPr>
        </p:nvSpPr>
        <p:spPr>
          <a:xfrm>
            <a:off x="677160" y="6041520"/>
            <a:ext cx="629712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60" name="PlaceHolder 6"/>
          <p:cNvSpPr>
            <a:spLocks noGrp="1"/>
          </p:cNvSpPr>
          <p:nvPr>
            <p:ph type="sldNum" idx="9"/>
          </p:nvPr>
        </p:nvSpPr>
        <p:spPr>
          <a:xfrm>
            <a:off x="8590680" y="6041520"/>
            <a:ext cx="68292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900" spc="-1" strike="noStrike">
                <a:solidFill>
                  <a:schemeClr val="accent1"/>
                </a:solidFill>
                <a:latin typeface="Trebuchet MS"/>
              </a:defRPr>
            </a:lvl1pPr>
          </a:lstStyle>
          <a:p>
            <a:pPr indent="0" algn="r" defTabSz="457200">
              <a:lnSpc>
                <a:spcPct val="100000"/>
              </a:lnSpc>
              <a:buNone/>
            </a:pPr>
            <a:fld id="{1667C2FB-D7EE-44AB-8863-6F77D3BFFC1A}" type="slidenum">
              <a:rPr b="0" lang="en-US" sz="900" spc="-1" strike="noStrike">
                <a:solidFill>
                  <a:schemeClr val="accent1"/>
                </a:solidFill>
                <a:latin typeface="Trebuchet MS"/>
              </a:rPr>
              <a:t>&lt;номер&gt;</a:t>
            </a:fld>
            <a:endParaRPr b="0" lang="ru-RU" sz="900" spc="-1" strike="noStrike">
              <a:solidFill>
                <a:srgbClr val="000000"/>
              </a:solidFill>
              <a:latin typeface="Times New Roman"/>
            </a:endParaRPr>
          </a:p>
        </p:txBody>
      </p:sp>
      <p:sp>
        <p:nvSpPr>
          <p:cNvPr id="61" name="TextBox 19"/>
          <p:cNvSpPr/>
          <p:nvPr/>
        </p:nvSpPr>
        <p:spPr>
          <a:xfrm>
            <a:off x="541800" y="790200"/>
            <a:ext cx="609120" cy="584280"/>
          </a:xfrm>
          <a:prstGeom prst="rect">
            <a:avLst/>
          </a:prstGeom>
          <a:noFill/>
          <a:ln w="0">
            <a:noFill/>
          </a:ln>
        </p:spPr>
        <p:style>
          <a:lnRef idx="0"/>
          <a:fillRef idx="0"/>
          <a:effectRef idx="0"/>
          <a:fontRef idx="minor"/>
        </p:style>
        <p:txBody>
          <a:bodyPr anchor="ctr">
            <a:noAutofit/>
          </a:bodyPr>
          <a:p>
            <a:pPr defTabSz="457200">
              <a:lnSpc>
                <a:spcPct val="100000"/>
              </a:lnSpc>
            </a:pPr>
            <a:r>
              <a:rPr b="0" lang="en-US" sz="8000" spc="-1" strike="noStrike">
                <a:solidFill>
                  <a:schemeClr val="accent1">
                    <a:lumMod val="60000"/>
                    <a:lumOff val="40000"/>
                  </a:schemeClr>
                </a:solidFill>
                <a:latin typeface="Arial"/>
              </a:rPr>
              <a:t>“</a:t>
            </a:r>
            <a:endParaRPr b="0" lang="ru-RU" sz="8000" spc="-1" strike="noStrike">
              <a:solidFill>
                <a:srgbClr val="000000"/>
              </a:solidFill>
              <a:latin typeface="Arial"/>
            </a:endParaRPr>
          </a:p>
        </p:txBody>
      </p:sp>
      <p:sp>
        <p:nvSpPr>
          <p:cNvPr id="62" name="TextBox 21"/>
          <p:cNvSpPr/>
          <p:nvPr/>
        </p:nvSpPr>
        <p:spPr>
          <a:xfrm>
            <a:off x="8893080" y="2886480"/>
            <a:ext cx="609120" cy="584280"/>
          </a:xfrm>
          <a:prstGeom prst="rect">
            <a:avLst/>
          </a:prstGeom>
          <a:noFill/>
          <a:ln w="0">
            <a:noFill/>
          </a:ln>
        </p:spPr>
        <p:style>
          <a:lnRef idx="0"/>
          <a:fillRef idx="0"/>
          <a:effectRef idx="0"/>
          <a:fontRef idx="minor"/>
        </p:style>
        <p:txBody>
          <a:bodyPr anchor="ctr">
            <a:noAutofit/>
          </a:bodyPr>
          <a:p>
            <a:pPr defTabSz="457200">
              <a:lnSpc>
                <a:spcPct val="100000"/>
              </a:lnSpc>
            </a:pPr>
            <a:r>
              <a:rPr b="0" lang="en-US" sz="8000" spc="-1" strike="noStrike">
                <a:solidFill>
                  <a:schemeClr val="accent1">
                    <a:lumMod val="60000"/>
                    <a:lumOff val="40000"/>
                  </a:schemeClr>
                </a:solidFill>
                <a:latin typeface="Arial"/>
              </a:rPr>
              <a:t>”</a:t>
            </a:r>
            <a:endParaRPr b="0" lang="ru-RU" sz="8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63" name="Group 6"/>
          <p:cNvGrpSpPr/>
          <p:nvPr/>
        </p:nvGrpSpPr>
        <p:grpSpPr>
          <a:xfrm>
            <a:off x="0" y="-8640"/>
            <a:ext cx="12191760" cy="6866640"/>
            <a:chOff x="0" y="-8640"/>
            <a:chExt cx="12191760" cy="6866640"/>
          </a:xfrm>
        </p:grpSpPr>
        <p:cxnSp>
          <p:nvCxnSpPr>
            <p:cNvPr id="64" name="Straight Connector 19"/>
            <p:cNvCxnSpPr/>
            <p:nvPr/>
          </p:nvCxnSpPr>
          <p:spPr>
            <a:xfrm>
              <a:off x="9370800" y="0"/>
              <a:ext cx="1219680" cy="6858360"/>
            </a:xfrm>
            <a:prstGeom prst="straightConnector1">
              <a:avLst/>
            </a:prstGeom>
            <a:ln cap="rnd" w="9525">
              <a:solidFill>
                <a:srgbClr val="ffffff">
                  <a:lumMod val="75000"/>
                </a:srgbClr>
              </a:solidFill>
              <a:round/>
            </a:ln>
          </p:spPr>
        </p:cxnSp>
        <p:cxnSp>
          <p:nvCxnSpPr>
            <p:cNvPr id="65" name="Straight Connector 20"/>
            <p:cNvCxnSpPr/>
            <p:nvPr/>
          </p:nvCxnSpPr>
          <p:spPr>
            <a:xfrm flipH="1">
              <a:off x="7425000" y="3681360"/>
              <a:ext cx="4763880" cy="3177000"/>
            </a:xfrm>
            <a:prstGeom prst="straightConnector1">
              <a:avLst/>
            </a:prstGeom>
            <a:ln cap="rnd" w="9525">
              <a:solidFill>
                <a:srgbClr val="ffffff">
                  <a:lumMod val="85000"/>
                </a:srgbClr>
              </a:solidFill>
              <a:round/>
            </a:ln>
          </p:spPr>
        </p:cxnSp>
        <p:sp>
          <p:nvSpPr>
            <p:cNvPr id="66" name="Rectangle 23"/>
            <p:cNvSpPr/>
            <p:nvPr/>
          </p:nvSpPr>
          <p:spPr>
            <a:xfrm>
              <a:off x="9181440" y="-8640"/>
              <a:ext cx="3007080" cy="6866280"/>
            </a:xfrm>
            <a:custGeom>
              <a:avLst/>
              <a:gdLst>
                <a:gd name="textAreaLeft" fmla="*/ 0 w 3007080"/>
                <a:gd name="textAreaRight" fmla="*/ 3007440 w 3007080"/>
                <a:gd name="textAreaTop" fmla="*/ 0 h 6866280"/>
                <a:gd name="textAreaBottom" fmla="*/ 6866640 h 6866280"/>
              </a:gdLst>
              <a:ahLst/>
              <a:rect l="textAreaLeft" t="textAreaTop" r="textAreaRight" b="textAreaBottom"/>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67" name="Rectangle 25"/>
            <p:cNvSpPr/>
            <p:nvPr/>
          </p:nvSpPr>
          <p:spPr>
            <a:xfrm>
              <a:off x="9603360" y="-8640"/>
              <a:ext cx="2588040" cy="6866280"/>
            </a:xfrm>
            <a:custGeom>
              <a:avLst/>
              <a:gdLst>
                <a:gd name="textAreaLeft" fmla="*/ 0 w 2588040"/>
                <a:gd name="textAreaRight" fmla="*/ 2588400 w 2588040"/>
                <a:gd name="textAreaTop" fmla="*/ 0 h 6866280"/>
                <a:gd name="textAreaBottom" fmla="*/ 6866640 h 6866280"/>
              </a:gdLst>
              <a:ahLst/>
              <a:rect l="textAreaLeft" t="textAreaTop" r="textAreaRight" b="textAreaBottom"/>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68" name="Isosceles Triangle 23"/>
            <p:cNvSpPr/>
            <p:nvPr/>
          </p:nvSpPr>
          <p:spPr>
            <a:xfrm>
              <a:off x="8932320" y="3048120"/>
              <a:ext cx="3259440" cy="3809520"/>
            </a:xfrm>
            <a:prstGeom prst="triangle">
              <a:avLst>
                <a:gd name="adj" fmla="val 100000"/>
              </a:avLst>
            </a:prstGeom>
            <a:solidFill>
              <a:schemeClr val="accent2">
                <a:alpha val="72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69" name="Rectangle 27"/>
            <p:cNvSpPr/>
            <p:nvPr/>
          </p:nvSpPr>
          <p:spPr>
            <a:xfrm>
              <a:off x="9334440" y="-8640"/>
              <a:ext cx="2854080" cy="6866280"/>
            </a:xfrm>
            <a:custGeom>
              <a:avLst/>
              <a:gdLst>
                <a:gd name="textAreaLeft" fmla="*/ 0 w 2854080"/>
                <a:gd name="textAreaRight" fmla="*/ 2854440 w 2854080"/>
                <a:gd name="textAreaTop" fmla="*/ 0 h 6866280"/>
                <a:gd name="textAreaBottom" fmla="*/ 6866640 h 6866280"/>
              </a:gdLst>
              <a:ahLst/>
              <a:rect l="textAreaLeft" t="textAreaTop" r="textAreaRight" b="textAreaBottom"/>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70" name="Rectangle 28"/>
            <p:cNvSpPr/>
            <p:nvPr/>
          </p:nvSpPr>
          <p:spPr>
            <a:xfrm>
              <a:off x="10898640" y="-8640"/>
              <a:ext cx="1289880" cy="6866280"/>
            </a:xfrm>
            <a:custGeom>
              <a:avLst/>
              <a:gdLst>
                <a:gd name="textAreaLeft" fmla="*/ 0 w 1289880"/>
                <a:gd name="textAreaRight" fmla="*/ 1290240 w 1289880"/>
                <a:gd name="textAreaTop" fmla="*/ 0 h 6866280"/>
                <a:gd name="textAreaBottom" fmla="*/ 6866640 h 6866280"/>
              </a:gdLst>
              <a:ahLst/>
              <a:rect l="textAreaLeft" t="textAreaTop" r="textAreaRight" b="textAreaBottom"/>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71" name="Rectangle 29"/>
            <p:cNvSpPr/>
            <p:nvPr/>
          </p:nvSpPr>
          <p:spPr>
            <a:xfrm>
              <a:off x="10938960" y="-8640"/>
              <a:ext cx="1249560" cy="6866280"/>
            </a:xfrm>
            <a:custGeom>
              <a:avLst/>
              <a:gdLst>
                <a:gd name="textAreaLeft" fmla="*/ 0 w 1249560"/>
                <a:gd name="textAreaRight" fmla="*/ 1249920 w 1249560"/>
                <a:gd name="textAreaTop" fmla="*/ 0 h 6866280"/>
                <a:gd name="textAreaBottom" fmla="*/ 6866640 h 6866280"/>
              </a:gdLst>
              <a:ahLst/>
              <a:rect l="textAreaLeft" t="textAreaTop" r="textAreaRight" b="textAreaBottom"/>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72" name="Isosceles Triangle 27"/>
            <p:cNvSpPr/>
            <p:nvPr/>
          </p:nvSpPr>
          <p:spPr>
            <a:xfrm>
              <a:off x="10371600" y="3589920"/>
              <a:ext cx="1816920" cy="3267720"/>
            </a:xfrm>
            <a:prstGeom prst="triangle">
              <a:avLst>
                <a:gd name="adj" fmla="val 100000"/>
              </a:avLst>
            </a:prstGeom>
            <a:solidFill>
              <a:schemeClr val="accent1">
                <a:alpha val="8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73" name="Isosceles Triangle 28"/>
            <p:cNvSpPr/>
            <p:nvPr/>
          </p:nvSpPr>
          <p:spPr>
            <a:xfrm>
              <a:off x="0" y="4013280"/>
              <a:ext cx="448200" cy="2844360"/>
            </a:xfrm>
            <a:prstGeom prst="triangle">
              <a:avLst>
                <a:gd name="adj" fmla="val 0"/>
              </a:avLst>
            </a:prstGeom>
            <a:solidFill>
              <a:schemeClr val="accent1">
                <a:alpha val="8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grpSp>
      <p:sp>
        <p:nvSpPr>
          <p:cNvPr id="74" name="PlaceHolder 1"/>
          <p:cNvSpPr>
            <a:spLocks noGrp="1"/>
          </p:cNvSpPr>
          <p:nvPr>
            <p:ph type="title"/>
          </p:nvPr>
        </p:nvSpPr>
        <p:spPr>
          <a:xfrm>
            <a:off x="677160" y="1932120"/>
            <a:ext cx="8596440" cy="2595240"/>
          </a:xfrm>
          <a:prstGeom prst="rect">
            <a:avLst/>
          </a:prstGeom>
          <a:noFill/>
          <a:ln w="0">
            <a:noFill/>
          </a:ln>
        </p:spPr>
        <p:txBody>
          <a:bodyPr lIns="91440" rIns="91440" tIns="45720" bIns="45720" anchor="b">
            <a:normAutofit/>
          </a:bodyPr>
          <a:p>
            <a:pPr indent="0" defTabSz="457200">
              <a:lnSpc>
                <a:spcPct val="100000"/>
              </a:lnSpc>
              <a:buNone/>
            </a:pPr>
            <a:r>
              <a:rPr b="0" lang="en-US" sz="4400" spc="-1" strike="noStrike">
                <a:solidFill>
                  <a:schemeClr val="accent1"/>
                </a:solidFill>
                <a:latin typeface="Trebuchet MS"/>
              </a:rPr>
              <a:t>Click to edit Master title style</a:t>
            </a:r>
            <a:endParaRPr b="0" lang="en-US" sz="4400" spc="-1" strike="noStrike">
              <a:solidFill>
                <a:schemeClr val="dk1"/>
              </a:solidFill>
              <a:latin typeface="Trebuchet MS"/>
            </a:endParaRPr>
          </a:p>
        </p:txBody>
      </p:sp>
      <p:sp>
        <p:nvSpPr>
          <p:cNvPr id="75" name="PlaceHolder 2"/>
          <p:cNvSpPr>
            <a:spLocks noGrp="1"/>
          </p:cNvSpPr>
          <p:nvPr>
            <p:ph type="body"/>
          </p:nvPr>
        </p:nvSpPr>
        <p:spPr>
          <a:xfrm>
            <a:off x="677160" y="4527360"/>
            <a:ext cx="8596440" cy="1513440"/>
          </a:xfrm>
          <a:prstGeom prst="rect">
            <a:avLst/>
          </a:prstGeom>
          <a:noFill/>
          <a:ln w="0">
            <a:noFill/>
          </a:ln>
        </p:spPr>
        <p:txBody>
          <a:bodyPr lIns="91440" rIns="91440" tIns="45720" bIns="45720" anchor="t">
            <a:normAutofit/>
          </a:bodyPr>
          <a:p>
            <a:pPr indent="0" defTabSz="457200">
              <a:lnSpc>
                <a:spcPct val="100000"/>
              </a:lnSpc>
              <a:spcBef>
                <a:spcPts val="1001"/>
              </a:spcBef>
              <a:buNone/>
              <a:tabLst>
                <a:tab algn="l" pos="0"/>
              </a:tabLst>
            </a:pPr>
            <a:r>
              <a:rPr b="0" lang="en-US" sz="1800" spc="-1" strike="noStrike">
                <a:solidFill>
                  <a:schemeClr val="dk1">
                    <a:lumMod val="75000"/>
                    <a:lumOff val="25000"/>
                  </a:schemeClr>
                </a:solidFill>
                <a:latin typeface="Trebuchet MS"/>
              </a:rPr>
              <a:t>Click to edit Master text styles</a:t>
            </a:r>
            <a:endParaRPr b="0" lang="en-US" sz="1800" spc="-1" strike="noStrike">
              <a:solidFill>
                <a:schemeClr val="dk1">
                  <a:lumMod val="75000"/>
                  <a:lumOff val="25000"/>
                </a:schemeClr>
              </a:solidFill>
              <a:latin typeface="Trebuchet MS"/>
            </a:endParaRPr>
          </a:p>
        </p:txBody>
      </p:sp>
      <p:sp>
        <p:nvSpPr>
          <p:cNvPr id="76" name="PlaceHolder 3"/>
          <p:cNvSpPr>
            <a:spLocks noGrp="1"/>
          </p:cNvSpPr>
          <p:nvPr>
            <p:ph type="dt" idx="10"/>
          </p:nvPr>
        </p:nvSpPr>
        <p:spPr>
          <a:xfrm>
            <a:off x="7205040" y="6041520"/>
            <a:ext cx="91152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900" spc="-1" strike="noStrike">
                <a:solidFill>
                  <a:schemeClr val="dk1">
                    <a:tint val="75000"/>
                  </a:schemeClr>
                </a:solidFill>
                <a:latin typeface="Trebuchet MS"/>
              </a:defRPr>
            </a:lvl1pPr>
          </a:lstStyle>
          <a:p>
            <a:pPr indent="0" algn="r" defTabSz="457200">
              <a:lnSpc>
                <a:spcPct val="100000"/>
              </a:lnSpc>
              <a:buNone/>
            </a:pPr>
            <a:r>
              <a:rPr b="0" lang="en-US" sz="900" spc="-1" strike="noStrike">
                <a:solidFill>
                  <a:schemeClr val="dk1">
                    <a:tint val="75000"/>
                  </a:schemeClr>
                </a:solidFill>
                <a:latin typeface="Trebuchet MS"/>
              </a:rPr>
              <a:t>&lt;дата/время&gt;</a:t>
            </a:r>
            <a:endParaRPr b="0" lang="ru-RU" sz="900" spc="-1" strike="noStrike">
              <a:solidFill>
                <a:srgbClr val="000000"/>
              </a:solidFill>
              <a:latin typeface="Times New Roman"/>
            </a:endParaRPr>
          </a:p>
        </p:txBody>
      </p:sp>
      <p:sp>
        <p:nvSpPr>
          <p:cNvPr id="77" name="PlaceHolder 4"/>
          <p:cNvSpPr>
            <a:spLocks noGrp="1"/>
          </p:cNvSpPr>
          <p:nvPr>
            <p:ph type="ftr" idx="11"/>
          </p:nvPr>
        </p:nvSpPr>
        <p:spPr>
          <a:xfrm>
            <a:off x="677160" y="6041520"/>
            <a:ext cx="629712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78" name="PlaceHolder 5"/>
          <p:cNvSpPr>
            <a:spLocks noGrp="1"/>
          </p:cNvSpPr>
          <p:nvPr>
            <p:ph type="sldNum" idx="12"/>
          </p:nvPr>
        </p:nvSpPr>
        <p:spPr>
          <a:xfrm>
            <a:off x="8590680" y="6041520"/>
            <a:ext cx="68292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900" spc="-1" strike="noStrike">
                <a:solidFill>
                  <a:schemeClr val="accent1"/>
                </a:solidFill>
                <a:latin typeface="Trebuchet MS"/>
              </a:defRPr>
            </a:lvl1pPr>
          </a:lstStyle>
          <a:p>
            <a:pPr indent="0" algn="r" defTabSz="457200">
              <a:lnSpc>
                <a:spcPct val="100000"/>
              </a:lnSpc>
              <a:buNone/>
            </a:pPr>
            <a:fld id="{53418C55-D748-420B-A56B-3992DE254DF2}" type="slidenum">
              <a:rPr b="0" lang="en-US" sz="900" spc="-1" strike="noStrike">
                <a:solidFill>
                  <a:schemeClr val="accent1"/>
                </a:solidFill>
                <a:latin typeface="Trebuchet MS"/>
              </a:rPr>
              <a:t>&lt;номер&gt;</a:t>
            </a:fld>
            <a:endParaRPr b="0" lang="ru-RU" sz="9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79" name="Group 6"/>
          <p:cNvGrpSpPr/>
          <p:nvPr/>
        </p:nvGrpSpPr>
        <p:grpSpPr>
          <a:xfrm>
            <a:off x="0" y="-8640"/>
            <a:ext cx="12191760" cy="6866640"/>
            <a:chOff x="0" y="-8640"/>
            <a:chExt cx="12191760" cy="6866640"/>
          </a:xfrm>
        </p:grpSpPr>
        <p:cxnSp>
          <p:nvCxnSpPr>
            <p:cNvPr id="80" name="Straight Connector 19"/>
            <p:cNvCxnSpPr/>
            <p:nvPr/>
          </p:nvCxnSpPr>
          <p:spPr>
            <a:xfrm>
              <a:off x="9370800" y="0"/>
              <a:ext cx="1219680" cy="6858360"/>
            </a:xfrm>
            <a:prstGeom prst="straightConnector1">
              <a:avLst/>
            </a:prstGeom>
            <a:ln cap="rnd" w="9525">
              <a:solidFill>
                <a:srgbClr val="ffffff">
                  <a:lumMod val="75000"/>
                </a:srgbClr>
              </a:solidFill>
              <a:round/>
            </a:ln>
          </p:spPr>
        </p:cxnSp>
        <p:cxnSp>
          <p:nvCxnSpPr>
            <p:cNvPr id="81" name="Straight Connector 20"/>
            <p:cNvCxnSpPr/>
            <p:nvPr/>
          </p:nvCxnSpPr>
          <p:spPr>
            <a:xfrm flipH="1">
              <a:off x="7425000" y="3681360"/>
              <a:ext cx="4763880" cy="3177000"/>
            </a:xfrm>
            <a:prstGeom prst="straightConnector1">
              <a:avLst/>
            </a:prstGeom>
            <a:ln cap="rnd" w="9525">
              <a:solidFill>
                <a:srgbClr val="ffffff">
                  <a:lumMod val="85000"/>
                </a:srgbClr>
              </a:solidFill>
              <a:round/>
            </a:ln>
          </p:spPr>
        </p:cxnSp>
        <p:sp>
          <p:nvSpPr>
            <p:cNvPr id="82" name="Rectangle 23"/>
            <p:cNvSpPr/>
            <p:nvPr/>
          </p:nvSpPr>
          <p:spPr>
            <a:xfrm>
              <a:off x="9181440" y="-8640"/>
              <a:ext cx="3007080" cy="6866280"/>
            </a:xfrm>
            <a:custGeom>
              <a:avLst/>
              <a:gdLst>
                <a:gd name="textAreaLeft" fmla="*/ 0 w 3007080"/>
                <a:gd name="textAreaRight" fmla="*/ 3007440 w 3007080"/>
                <a:gd name="textAreaTop" fmla="*/ 0 h 6866280"/>
                <a:gd name="textAreaBottom" fmla="*/ 6866640 h 6866280"/>
              </a:gdLst>
              <a:ahLst/>
              <a:rect l="textAreaLeft" t="textAreaTop" r="textAreaRight" b="textAreaBottom"/>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83" name="Rectangle 25"/>
            <p:cNvSpPr/>
            <p:nvPr/>
          </p:nvSpPr>
          <p:spPr>
            <a:xfrm>
              <a:off x="9603360" y="-8640"/>
              <a:ext cx="2588040" cy="6866280"/>
            </a:xfrm>
            <a:custGeom>
              <a:avLst/>
              <a:gdLst>
                <a:gd name="textAreaLeft" fmla="*/ 0 w 2588040"/>
                <a:gd name="textAreaRight" fmla="*/ 2588400 w 2588040"/>
                <a:gd name="textAreaTop" fmla="*/ 0 h 6866280"/>
                <a:gd name="textAreaBottom" fmla="*/ 6866640 h 6866280"/>
              </a:gdLst>
              <a:ahLst/>
              <a:rect l="textAreaLeft" t="textAreaTop" r="textAreaRight" b="textAreaBottom"/>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84" name="Isosceles Triangle 23"/>
            <p:cNvSpPr/>
            <p:nvPr/>
          </p:nvSpPr>
          <p:spPr>
            <a:xfrm>
              <a:off x="8932320" y="3048120"/>
              <a:ext cx="3259440" cy="3809520"/>
            </a:xfrm>
            <a:prstGeom prst="triangle">
              <a:avLst>
                <a:gd name="adj" fmla="val 100000"/>
              </a:avLst>
            </a:prstGeom>
            <a:solidFill>
              <a:schemeClr val="accent2">
                <a:alpha val="72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85" name="Rectangle 27"/>
            <p:cNvSpPr/>
            <p:nvPr/>
          </p:nvSpPr>
          <p:spPr>
            <a:xfrm>
              <a:off x="9334440" y="-8640"/>
              <a:ext cx="2854080" cy="6866280"/>
            </a:xfrm>
            <a:custGeom>
              <a:avLst/>
              <a:gdLst>
                <a:gd name="textAreaLeft" fmla="*/ 0 w 2854080"/>
                <a:gd name="textAreaRight" fmla="*/ 2854440 w 2854080"/>
                <a:gd name="textAreaTop" fmla="*/ 0 h 6866280"/>
                <a:gd name="textAreaBottom" fmla="*/ 6866640 h 6866280"/>
              </a:gdLst>
              <a:ahLst/>
              <a:rect l="textAreaLeft" t="textAreaTop" r="textAreaRight" b="textAreaBottom"/>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86" name="Rectangle 28"/>
            <p:cNvSpPr/>
            <p:nvPr/>
          </p:nvSpPr>
          <p:spPr>
            <a:xfrm>
              <a:off x="10898640" y="-8640"/>
              <a:ext cx="1289880" cy="6866280"/>
            </a:xfrm>
            <a:custGeom>
              <a:avLst/>
              <a:gdLst>
                <a:gd name="textAreaLeft" fmla="*/ 0 w 1289880"/>
                <a:gd name="textAreaRight" fmla="*/ 1290240 w 1289880"/>
                <a:gd name="textAreaTop" fmla="*/ 0 h 6866280"/>
                <a:gd name="textAreaBottom" fmla="*/ 6866640 h 6866280"/>
              </a:gdLst>
              <a:ahLst/>
              <a:rect l="textAreaLeft" t="textAreaTop" r="textAreaRight" b="textAreaBottom"/>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87" name="Rectangle 29"/>
            <p:cNvSpPr/>
            <p:nvPr/>
          </p:nvSpPr>
          <p:spPr>
            <a:xfrm>
              <a:off x="10938960" y="-8640"/>
              <a:ext cx="1249560" cy="6866280"/>
            </a:xfrm>
            <a:custGeom>
              <a:avLst/>
              <a:gdLst>
                <a:gd name="textAreaLeft" fmla="*/ 0 w 1249560"/>
                <a:gd name="textAreaRight" fmla="*/ 1249920 w 1249560"/>
                <a:gd name="textAreaTop" fmla="*/ 0 h 6866280"/>
                <a:gd name="textAreaBottom" fmla="*/ 6866640 h 6866280"/>
              </a:gdLst>
              <a:ahLst/>
              <a:rect l="textAreaLeft" t="textAreaTop" r="textAreaRight" b="textAreaBottom"/>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88" name="Isosceles Triangle 27"/>
            <p:cNvSpPr/>
            <p:nvPr/>
          </p:nvSpPr>
          <p:spPr>
            <a:xfrm>
              <a:off x="10371600" y="3589920"/>
              <a:ext cx="1816920" cy="3267720"/>
            </a:xfrm>
            <a:prstGeom prst="triangle">
              <a:avLst>
                <a:gd name="adj" fmla="val 100000"/>
              </a:avLst>
            </a:prstGeom>
            <a:solidFill>
              <a:schemeClr val="accent1">
                <a:alpha val="8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89" name="Isosceles Triangle 28"/>
            <p:cNvSpPr/>
            <p:nvPr/>
          </p:nvSpPr>
          <p:spPr>
            <a:xfrm>
              <a:off x="0" y="4013280"/>
              <a:ext cx="448200" cy="2844360"/>
            </a:xfrm>
            <a:prstGeom prst="triangle">
              <a:avLst>
                <a:gd name="adj" fmla="val 0"/>
              </a:avLst>
            </a:prstGeom>
            <a:solidFill>
              <a:schemeClr val="accent1">
                <a:alpha val="8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grpSp>
      <p:sp>
        <p:nvSpPr>
          <p:cNvPr id="90" name="PlaceHolder 1"/>
          <p:cNvSpPr>
            <a:spLocks noGrp="1"/>
          </p:cNvSpPr>
          <p:nvPr>
            <p:ph type="title"/>
          </p:nvPr>
        </p:nvSpPr>
        <p:spPr>
          <a:xfrm>
            <a:off x="931320" y="609480"/>
            <a:ext cx="8093880" cy="3022200"/>
          </a:xfrm>
          <a:prstGeom prst="rect">
            <a:avLst/>
          </a:prstGeom>
          <a:noFill/>
          <a:ln w="0">
            <a:noFill/>
          </a:ln>
        </p:spPr>
        <p:txBody>
          <a:bodyPr lIns="91440" rIns="91440" tIns="45720" bIns="45720" anchor="ctr">
            <a:normAutofit/>
          </a:bodyPr>
          <a:p>
            <a:pPr indent="0" defTabSz="457200">
              <a:lnSpc>
                <a:spcPct val="100000"/>
              </a:lnSpc>
              <a:buNone/>
            </a:pPr>
            <a:r>
              <a:rPr b="0" lang="en-US" sz="4400" spc="-1" strike="noStrike">
                <a:solidFill>
                  <a:schemeClr val="accent1"/>
                </a:solidFill>
                <a:latin typeface="Trebuchet MS"/>
              </a:rPr>
              <a:t>Click to edit Master title style</a:t>
            </a:r>
            <a:endParaRPr b="0" lang="en-US" sz="4400" spc="-1" strike="noStrike">
              <a:solidFill>
                <a:schemeClr val="dk1"/>
              </a:solidFill>
              <a:latin typeface="Trebuchet MS"/>
            </a:endParaRPr>
          </a:p>
        </p:txBody>
      </p:sp>
      <p:sp>
        <p:nvSpPr>
          <p:cNvPr id="91" name="PlaceHolder 2"/>
          <p:cNvSpPr>
            <a:spLocks noGrp="1"/>
          </p:cNvSpPr>
          <p:nvPr>
            <p:ph type="body"/>
          </p:nvPr>
        </p:nvSpPr>
        <p:spPr>
          <a:xfrm>
            <a:off x="677160" y="4013280"/>
            <a:ext cx="8596440" cy="513720"/>
          </a:xfrm>
          <a:prstGeom prst="rect">
            <a:avLst/>
          </a:prstGeom>
          <a:noFill/>
          <a:ln w="0">
            <a:noFill/>
          </a:ln>
        </p:spPr>
        <p:txBody>
          <a:bodyPr lIns="91440" rIns="91440" tIns="45720" bIns="45720" anchor="b">
            <a:noAutofit/>
          </a:bodyPr>
          <a:p>
            <a:pPr indent="0" defTabSz="457200">
              <a:lnSpc>
                <a:spcPct val="100000"/>
              </a:lnSpc>
              <a:spcBef>
                <a:spcPts val="1001"/>
              </a:spcBef>
              <a:buNone/>
              <a:tabLst>
                <a:tab algn="l" pos="0"/>
              </a:tabLst>
            </a:pPr>
            <a:r>
              <a:rPr b="0" lang="en-US" sz="2400" spc="-1" strike="noStrike">
                <a:solidFill>
                  <a:schemeClr val="dk1">
                    <a:lumMod val="75000"/>
                    <a:lumOff val="25000"/>
                  </a:schemeClr>
                </a:solidFill>
                <a:latin typeface="Trebuchet MS"/>
              </a:rPr>
              <a:t>Click to edit Master text styles</a:t>
            </a:r>
            <a:endParaRPr b="0" lang="en-US" sz="2400" spc="-1" strike="noStrike">
              <a:solidFill>
                <a:schemeClr val="dk1">
                  <a:lumMod val="75000"/>
                  <a:lumOff val="25000"/>
                </a:schemeClr>
              </a:solidFill>
              <a:latin typeface="Trebuchet MS"/>
            </a:endParaRPr>
          </a:p>
        </p:txBody>
      </p:sp>
      <p:sp>
        <p:nvSpPr>
          <p:cNvPr id="92" name="PlaceHolder 3"/>
          <p:cNvSpPr>
            <a:spLocks noGrp="1"/>
          </p:cNvSpPr>
          <p:nvPr>
            <p:ph type="body"/>
          </p:nvPr>
        </p:nvSpPr>
        <p:spPr>
          <a:xfrm>
            <a:off x="677160" y="4527360"/>
            <a:ext cx="8596440" cy="1513440"/>
          </a:xfrm>
          <a:prstGeom prst="rect">
            <a:avLst/>
          </a:prstGeom>
          <a:noFill/>
          <a:ln w="0">
            <a:noFill/>
          </a:ln>
        </p:spPr>
        <p:txBody>
          <a:bodyPr lIns="91440" rIns="91440" tIns="45720" bIns="45720" anchor="t">
            <a:normAutofit/>
          </a:bodyPr>
          <a:p>
            <a:pPr indent="0" defTabSz="457200">
              <a:lnSpc>
                <a:spcPct val="100000"/>
              </a:lnSpc>
              <a:spcBef>
                <a:spcPts val="1001"/>
              </a:spcBef>
              <a:buNone/>
              <a:tabLst>
                <a:tab algn="l" pos="0"/>
              </a:tabLst>
            </a:pPr>
            <a:r>
              <a:rPr b="0" lang="en-US" sz="1800" spc="-1" strike="noStrike">
                <a:solidFill>
                  <a:schemeClr val="dk1">
                    <a:lumMod val="50000"/>
                    <a:lumOff val="50000"/>
                  </a:schemeClr>
                </a:solidFill>
                <a:latin typeface="Trebuchet MS"/>
              </a:rPr>
              <a:t>Click to edit Master text styles</a:t>
            </a:r>
            <a:endParaRPr b="0" lang="en-US" sz="1800" spc="-1" strike="noStrike">
              <a:solidFill>
                <a:schemeClr val="dk1">
                  <a:lumMod val="75000"/>
                  <a:lumOff val="25000"/>
                </a:schemeClr>
              </a:solidFill>
              <a:latin typeface="Trebuchet MS"/>
            </a:endParaRPr>
          </a:p>
        </p:txBody>
      </p:sp>
      <p:sp>
        <p:nvSpPr>
          <p:cNvPr id="93" name="PlaceHolder 4"/>
          <p:cNvSpPr>
            <a:spLocks noGrp="1"/>
          </p:cNvSpPr>
          <p:nvPr>
            <p:ph type="dt" idx="13"/>
          </p:nvPr>
        </p:nvSpPr>
        <p:spPr>
          <a:xfrm>
            <a:off x="7205040" y="6041520"/>
            <a:ext cx="91152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900" spc="-1" strike="noStrike">
                <a:solidFill>
                  <a:schemeClr val="dk1">
                    <a:tint val="75000"/>
                  </a:schemeClr>
                </a:solidFill>
                <a:latin typeface="Trebuchet MS"/>
              </a:defRPr>
            </a:lvl1pPr>
          </a:lstStyle>
          <a:p>
            <a:pPr indent="0" algn="r" defTabSz="457200">
              <a:lnSpc>
                <a:spcPct val="100000"/>
              </a:lnSpc>
              <a:buNone/>
            </a:pPr>
            <a:r>
              <a:rPr b="0" lang="en-US" sz="900" spc="-1" strike="noStrike">
                <a:solidFill>
                  <a:schemeClr val="dk1">
                    <a:tint val="75000"/>
                  </a:schemeClr>
                </a:solidFill>
                <a:latin typeface="Trebuchet MS"/>
              </a:rPr>
              <a:t>&lt;дата/время&gt;</a:t>
            </a:r>
            <a:endParaRPr b="0" lang="ru-RU" sz="900" spc="-1" strike="noStrike">
              <a:solidFill>
                <a:srgbClr val="000000"/>
              </a:solidFill>
              <a:latin typeface="Times New Roman"/>
            </a:endParaRPr>
          </a:p>
        </p:txBody>
      </p:sp>
      <p:sp>
        <p:nvSpPr>
          <p:cNvPr id="94" name="PlaceHolder 5"/>
          <p:cNvSpPr>
            <a:spLocks noGrp="1"/>
          </p:cNvSpPr>
          <p:nvPr>
            <p:ph type="ftr" idx="14"/>
          </p:nvPr>
        </p:nvSpPr>
        <p:spPr>
          <a:xfrm>
            <a:off x="677160" y="6041520"/>
            <a:ext cx="629712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95" name="PlaceHolder 6"/>
          <p:cNvSpPr>
            <a:spLocks noGrp="1"/>
          </p:cNvSpPr>
          <p:nvPr>
            <p:ph type="sldNum" idx="15"/>
          </p:nvPr>
        </p:nvSpPr>
        <p:spPr>
          <a:xfrm>
            <a:off x="8590680" y="6041520"/>
            <a:ext cx="68292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900" spc="-1" strike="noStrike">
                <a:solidFill>
                  <a:schemeClr val="accent1"/>
                </a:solidFill>
                <a:latin typeface="Trebuchet MS"/>
              </a:defRPr>
            </a:lvl1pPr>
          </a:lstStyle>
          <a:p>
            <a:pPr indent="0" algn="r" defTabSz="457200">
              <a:lnSpc>
                <a:spcPct val="100000"/>
              </a:lnSpc>
              <a:buNone/>
            </a:pPr>
            <a:fld id="{5364A8DA-FC77-4253-81FA-7DD98D5C989D}" type="slidenum">
              <a:rPr b="0" lang="en-US" sz="900" spc="-1" strike="noStrike">
                <a:solidFill>
                  <a:schemeClr val="accent1"/>
                </a:solidFill>
                <a:latin typeface="Trebuchet MS"/>
              </a:rPr>
              <a:t>&lt;номер&gt;</a:t>
            </a:fld>
            <a:endParaRPr b="0" lang="ru-RU" sz="900" spc="-1" strike="noStrike">
              <a:solidFill>
                <a:srgbClr val="000000"/>
              </a:solidFill>
              <a:latin typeface="Times New Roman"/>
            </a:endParaRPr>
          </a:p>
        </p:txBody>
      </p:sp>
      <p:sp>
        <p:nvSpPr>
          <p:cNvPr id="96" name="TextBox 23"/>
          <p:cNvSpPr/>
          <p:nvPr/>
        </p:nvSpPr>
        <p:spPr>
          <a:xfrm>
            <a:off x="541800" y="790200"/>
            <a:ext cx="609120" cy="584280"/>
          </a:xfrm>
          <a:prstGeom prst="rect">
            <a:avLst/>
          </a:prstGeom>
          <a:noFill/>
          <a:ln w="0">
            <a:noFill/>
          </a:ln>
        </p:spPr>
        <p:style>
          <a:lnRef idx="0"/>
          <a:fillRef idx="0"/>
          <a:effectRef idx="0"/>
          <a:fontRef idx="minor"/>
        </p:style>
        <p:txBody>
          <a:bodyPr anchor="ctr">
            <a:noAutofit/>
          </a:bodyPr>
          <a:p>
            <a:pPr defTabSz="457200">
              <a:lnSpc>
                <a:spcPct val="100000"/>
              </a:lnSpc>
            </a:pPr>
            <a:r>
              <a:rPr b="0" lang="en-US" sz="8000" spc="-1" strike="noStrike">
                <a:solidFill>
                  <a:schemeClr val="accent1">
                    <a:lumMod val="60000"/>
                    <a:lumOff val="40000"/>
                  </a:schemeClr>
                </a:solidFill>
                <a:latin typeface="Arial"/>
              </a:rPr>
              <a:t>“</a:t>
            </a:r>
            <a:endParaRPr b="0" lang="ru-RU" sz="8000" spc="-1" strike="noStrike">
              <a:solidFill>
                <a:srgbClr val="000000"/>
              </a:solidFill>
              <a:latin typeface="Arial"/>
            </a:endParaRPr>
          </a:p>
        </p:txBody>
      </p:sp>
      <p:sp>
        <p:nvSpPr>
          <p:cNvPr id="97" name="TextBox 24"/>
          <p:cNvSpPr/>
          <p:nvPr/>
        </p:nvSpPr>
        <p:spPr>
          <a:xfrm>
            <a:off x="8893080" y="2886480"/>
            <a:ext cx="609120" cy="584280"/>
          </a:xfrm>
          <a:prstGeom prst="rect">
            <a:avLst/>
          </a:prstGeom>
          <a:noFill/>
          <a:ln w="0">
            <a:noFill/>
          </a:ln>
        </p:spPr>
        <p:style>
          <a:lnRef idx="0"/>
          <a:fillRef idx="0"/>
          <a:effectRef idx="0"/>
          <a:fontRef idx="minor"/>
        </p:style>
        <p:txBody>
          <a:bodyPr anchor="ctr">
            <a:noAutofit/>
          </a:bodyPr>
          <a:p>
            <a:pPr defTabSz="457200">
              <a:lnSpc>
                <a:spcPct val="100000"/>
              </a:lnSpc>
            </a:pPr>
            <a:r>
              <a:rPr b="0" lang="en-US" sz="8000" spc="-1" strike="noStrike">
                <a:solidFill>
                  <a:schemeClr val="accent1">
                    <a:lumMod val="60000"/>
                    <a:lumOff val="40000"/>
                  </a:schemeClr>
                </a:solidFill>
                <a:latin typeface="Arial"/>
              </a:rPr>
              <a:t>”</a:t>
            </a:r>
            <a:endParaRPr b="0" lang="ru-RU" sz="8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98" name="Group 6"/>
          <p:cNvGrpSpPr/>
          <p:nvPr/>
        </p:nvGrpSpPr>
        <p:grpSpPr>
          <a:xfrm>
            <a:off x="0" y="-8640"/>
            <a:ext cx="12191760" cy="6866640"/>
            <a:chOff x="0" y="-8640"/>
            <a:chExt cx="12191760" cy="6866640"/>
          </a:xfrm>
        </p:grpSpPr>
        <p:cxnSp>
          <p:nvCxnSpPr>
            <p:cNvPr id="99" name="Straight Connector 19"/>
            <p:cNvCxnSpPr/>
            <p:nvPr/>
          </p:nvCxnSpPr>
          <p:spPr>
            <a:xfrm>
              <a:off x="9370800" y="0"/>
              <a:ext cx="1219680" cy="6858360"/>
            </a:xfrm>
            <a:prstGeom prst="straightConnector1">
              <a:avLst/>
            </a:prstGeom>
            <a:ln cap="rnd" w="9525">
              <a:solidFill>
                <a:srgbClr val="ffffff">
                  <a:lumMod val="75000"/>
                </a:srgbClr>
              </a:solidFill>
              <a:round/>
            </a:ln>
          </p:spPr>
        </p:cxnSp>
        <p:cxnSp>
          <p:nvCxnSpPr>
            <p:cNvPr id="100" name="Straight Connector 20"/>
            <p:cNvCxnSpPr/>
            <p:nvPr/>
          </p:nvCxnSpPr>
          <p:spPr>
            <a:xfrm flipH="1">
              <a:off x="7425000" y="3681360"/>
              <a:ext cx="4763880" cy="3177000"/>
            </a:xfrm>
            <a:prstGeom prst="straightConnector1">
              <a:avLst/>
            </a:prstGeom>
            <a:ln cap="rnd" w="9525">
              <a:solidFill>
                <a:srgbClr val="ffffff">
                  <a:lumMod val="85000"/>
                </a:srgbClr>
              </a:solidFill>
              <a:round/>
            </a:ln>
          </p:spPr>
        </p:cxnSp>
        <p:sp>
          <p:nvSpPr>
            <p:cNvPr id="101" name="Rectangle 23"/>
            <p:cNvSpPr/>
            <p:nvPr/>
          </p:nvSpPr>
          <p:spPr>
            <a:xfrm>
              <a:off x="9181440" y="-8640"/>
              <a:ext cx="3007080" cy="6866280"/>
            </a:xfrm>
            <a:custGeom>
              <a:avLst/>
              <a:gdLst>
                <a:gd name="textAreaLeft" fmla="*/ 0 w 3007080"/>
                <a:gd name="textAreaRight" fmla="*/ 3007440 w 3007080"/>
                <a:gd name="textAreaTop" fmla="*/ 0 h 6866280"/>
                <a:gd name="textAreaBottom" fmla="*/ 6866640 h 6866280"/>
              </a:gdLst>
              <a:ahLst/>
              <a:rect l="textAreaLeft" t="textAreaTop" r="textAreaRight" b="textAreaBottom"/>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02" name="Rectangle 25"/>
            <p:cNvSpPr/>
            <p:nvPr/>
          </p:nvSpPr>
          <p:spPr>
            <a:xfrm>
              <a:off x="9603360" y="-8640"/>
              <a:ext cx="2588040" cy="6866280"/>
            </a:xfrm>
            <a:custGeom>
              <a:avLst/>
              <a:gdLst>
                <a:gd name="textAreaLeft" fmla="*/ 0 w 2588040"/>
                <a:gd name="textAreaRight" fmla="*/ 2588400 w 2588040"/>
                <a:gd name="textAreaTop" fmla="*/ 0 h 6866280"/>
                <a:gd name="textAreaBottom" fmla="*/ 6866640 h 6866280"/>
              </a:gdLst>
              <a:ahLst/>
              <a:rect l="textAreaLeft" t="textAreaTop" r="textAreaRight" b="textAreaBottom"/>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03" name="Isosceles Triangle 23"/>
            <p:cNvSpPr/>
            <p:nvPr/>
          </p:nvSpPr>
          <p:spPr>
            <a:xfrm>
              <a:off x="8932320" y="3048120"/>
              <a:ext cx="3259440" cy="3809520"/>
            </a:xfrm>
            <a:prstGeom prst="triangle">
              <a:avLst>
                <a:gd name="adj" fmla="val 100000"/>
              </a:avLst>
            </a:prstGeom>
            <a:solidFill>
              <a:schemeClr val="accent2">
                <a:alpha val="72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104" name="Rectangle 27"/>
            <p:cNvSpPr/>
            <p:nvPr/>
          </p:nvSpPr>
          <p:spPr>
            <a:xfrm>
              <a:off x="9334440" y="-8640"/>
              <a:ext cx="2854080" cy="6866280"/>
            </a:xfrm>
            <a:custGeom>
              <a:avLst/>
              <a:gdLst>
                <a:gd name="textAreaLeft" fmla="*/ 0 w 2854080"/>
                <a:gd name="textAreaRight" fmla="*/ 2854440 w 2854080"/>
                <a:gd name="textAreaTop" fmla="*/ 0 h 6866280"/>
                <a:gd name="textAreaBottom" fmla="*/ 6866640 h 6866280"/>
              </a:gdLst>
              <a:ahLst/>
              <a:rect l="textAreaLeft" t="textAreaTop" r="textAreaRight" b="textAreaBottom"/>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105" name="Rectangle 28"/>
            <p:cNvSpPr/>
            <p:nvPr/>
          </p:nvSpPr>
          <p:spPr>
            <a:xfrm>
              <a:off x="10898640" y="-8640"/>
              <a:ext cx="1289880" cy="6866280"/>
            </a:xfrm>
            <a:custGeom>
              <a:avLst/>
              <a:gdLst>
                <a:gd name="textAreaLeft" fmla="*/ 0 w 1289880"/>
                <a:gd name="textAreaRight" fmla="*/ 1290240 w 1289880"/>
                <a:gd name="textAreaTop" fmla="*/ 0 h 6866280"/>
                <a:gd name="textAreaBottom" fmla="*/ 6866640 h 6866280"/>
              </a:gdLst>
              <a:ahLst/>
              <a:rect l="textAreaLeft" t="textAreaTop" r="textAreaRight" b="textAreaBottom"/>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06" name="Rectangle 29"/>
            <p:cNvSpPr/>
            <p:nvPr/>
          </p:nvSpPr>
          <p:spPr>
            <a:xfrm>
              <a:off x="10938960" y="-8640"/>
              <a:ext cx="1249560" cy="6866280"/>
            </a:xfrm>
            <a:custGeom>
              <a:avLst/>
              <a:gdLst>
                <a:gd name="textAreaLeft" fmla="*/ 0 w 1249560"/>
                <a:gd name="textAreaRight" fmla="*/ 1249920 w 1249560"/>
                <a:gd name="textAreaTop" fmla="*/ 0 h 6866280"/>
                <a:gd name="textAreaBottom" fmla="*/ 6866640 h 6866280"/>
              </a:gdLst>
              <a:ahLst/>
              <a:rect l="textAreaLeft" t="textAreaTop" r="textAreaRight" b="textAreaBottom"/>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07" name="Isosceles Triangle 27"/>
            <p:cNvSpPr/>
            <p:nvPr/>
          </p:nvSpPr>
          <p:spPr>
            <a:xfrm>
              <a:off x="10371600" y="3589920"/>
              <a:ext cx="1816920" cy="3267720"/>
            </a:xfrm>
            <a:prstGeom prst="triangle">
              <a:avLst>
                <a:gd name="adj" fmla="val 100000"/>
              </a:avLst>
            </a:prstGeom>
            <a:solidFill>
              <a:schemeClr val="accent1">
                <a:alpha val="8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08" name="Isosceles Triangle 28"/>
            <p:cNvSpPr/>
            <p:nvPr/>
          </p:nvSpPr>
          <p:spPr>
            <a:xfrm>
              <a:off x="0" y="4013280"/>
              <a:ext cx="448200" cy="2844360"/>
            </a:xfrm>
            <a:prstGeom prst="triangle">
              <a:avLst>
                <a:gd name="adj" fmla="val 0"/>
              </a:avLst>
            </a:prstGeom>
            <a:solidFill>
              <a:schemeClr val="accent1">
                <a:alpha val="8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grpSp>
      <p:sp>
        <p:nvSpPr>
          <p:cNvPr id="109" name="PlaceHolder 1"/>
          <p:cNvSpPr>
            <a:spLocks noGrp="1"/>
          </p:cNvSpPr>
          <p:nvPr>
            <p:ph type="title"/>
          </p:nvPr>
        </p:nvSpPr>
        <p:spPr>
          <a:xfrm>
            <a:off x="685800" y="609480"/>
            <a:ext cx="8587800" cy="3022200"/>
          </a:xfrm>
          <a:prstGeom prst="rect">
            <a:avLst/>
          </a:prstGeom>
          <a:noFill/>
          <a:ln w="0">
            <a:noFill/>
          </a:ln>
        </p:spPr>
        <p:txBody>
          <a:bodyPr lIns="91440" rIns="91440" tIns="45720" bIns="45720" anchor="ctr">
            <a:normAutofit/>
          </a:bodyPr>
          <a:p>
            <a:pPr indent="0" defTabSz="457200">
              <a:lnSpc>
                <a:spcPct val="100000"/>
              </a:lnSpc>
              <a:buNone/>
            </a:pPr>
            <a:r>
              <a:rPr b="0" lang="en-US" sz="4400" spc="-1" strike="noStrike">
                <a:solidFill>
                  <a:schemeClr val="accent1"/>
                </a:solidFill>
                <a:latin typeface="Trebuchet MS"/>
              </a:rPr>
              <a:t>Click to edit Master title style</a:t>
            </a:r>
            <a:endParaRPr b="0" lang="en-US" sz="4400" spc="-1" strike="noStrike">
              <a:solidFill>
                <a:schemeClr val="dk1"/>
              </a:solidFill>
              <a:latin typeface="Trebuchet MS"/>
            </a:endParaRPr>
          </a:p>
        </p:txBody>
      </p:sp>
      <p:sp>
        <p:nvSpPr>
          <p:cNvPr id="110" name="PlaceHolder 2"/>
          <p:cNvSpPr>
            <a:spLocks noGrp="1"/>
          </p:cNvSpPr>
          <p:nvPr>
            <p:ph type="body"/>
          </p:nvPr>
        </p:nvSpPr>
        <p:spPr>
          <a:xfrm>
            <a:off x="677160" y="4013280"/>
            <a:ext cx="8596440" cy="513720"/>
          </a:xfrm>
          <a:prstGeom prst="rect">
            <a:avLst/>
          </a:prstGeom>
          <a:noFill/>
          <a:ln w="0">
            <a:noFill/>
          </a:ln>
        </p:spPr>
        <p:txBody>
          <a:bodyPr lIns="91440" rIns="91440" tIns="45720" bIns="45720" anchor="b">
            <a:noAutofit/>
          </a:bodyPr>
          <a:p>
            <a:pPr indent="0" defTabSz="457200">
              <a:lnSpc>
                <a:spcPct val="100000"/>
              </a:lnSpc>
              <a:spcBef>
                <a:spcPts val="1001"/>
              </a:spcBef>
              <a:buNone/>
              <a:tabLst>
                <a:tab algn="l" pos="0"/>
              </a:tabLst>
            </a:pPr>
            <a:r>
              <a:rPr b="0" lang="en-US" sz="2400" spc="-1" strike="noStrike">
                <a:solidFill>
                  <a:schemeClr val="accent1"/>
                </a:solidFill>
                <a:latin typeface="Trebuchet MS"/>
              </a:rPr>
              <a:t>Click to edit Master text styles</a:t>
            </a:r>
            <a:endParaRPr b="0" lang="en-US" sz="2400" spc="-1" strike="noStrike">
              <a:solidFill>
                <a:schemeClr val="dk1">
                  <a:lumMod val="75000"/>
                  <a:lumOff val="25000"/>
                </a:schemeClr>
              </a:solidFill>
              <a:latin typeface="Trebuchet MS"/>
            </a:endParaRPr>
          </a:p>
        </p:txBody>
      </p:sp>
      <p:sp>
        <p:nvSpPr>
          <p:cNvPr id="111" name="PlaceHolder 3"/>
          <p:cNvSpPr>
            <a:spLocks noGrp="1"/>
          </p:cNvSpPr>
          <p:nvPr>
            <p:ph type="body"/>
          </p:nvPr>
        </p:nvSpPr>
        <p:spPr>
          <a:xfrm>
            <a:off x="677160" y="4527360"/>
            <a:ext cx="8596440" cy="1513440"/>
          </a:xfrm>
          <a:prstGeom prst="rect">
            <a:avLst/>
          </a:prstGeom>
          <a:noFill/>
          <a:ln w="0">
            <a:noFill/>
          </a:ln>
        </p:spPr>
        <p:txBody>
          <a:bodyPr lIns="91440" rIns="91440" tIns="45720" bIns="45720" anchor="t">
            <a:normAutofit/>
          </a:bodyPr>
          <a:p>
            <a:pPr indent="0" defTabSz="457200">
              <a:lnSpc>
                <a:spcPct val="100000"/>
              </a:lnSpc>
              <a:spcBef>
                <a:spcPts val="1001"/>
              </a:spcBef>
              <a:buNone/>
              <a:tabLst>
                <a:tab algn="l" pos="0"/>
              </a:tabLst>
            </a:pPr>
            <a:r>
              <a:rPr b="0" lang="en-US" sz="1800" spc="-1" strike="noStrike">
                <a:solidFill>
                  <a:schemeClr val="dk1">
                    <a:lumMod val="50000"/>
                    <a:lumOff val="50000"/>
                  </a:schemeClr>
                </a:solidFill>
                <a:latin typeface="Trebuchet MS"/>
              </a:rPr>
              <a:t>Click to edit Master text styles</a:t>
            </a:r>
            <a:endParaRPr b="0" lang="en-US" sz="1800" spc="-1" strike="noStrike">
              <a:solidFill>
                <a:schemeClr val="dk1">
                  <a:lumMod val="75000"/>
                  <a:lumOff val="25000"/>
                </a:schemeClr>
              </a:solidFill>
              <a:latin typeface="Trebuchet MS"/>
            </a:endParaRPr>
          </a:p>
        </p:txBody>
      </p:sp>
      <p:sp>
        <p:nvSpPr>
          <p:cNvPr id="112" name="PlaceHolder 4"/>
          <p:cNvSpPr>
            <a:spLocks noGrp="1"/>
          </p:cNvSpPr>
          <p:nvPr>
            <p:ph type="dt" idx="16"/>
          </p:nvPr>
        </p:nvSpPr>
        <p:spPr>
          <a:xfrm>
            <a:off x="7205040" y="6041520"/>
            <a:ext cx="91152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900" spc="-1" strike="noStrike">
                <a:solidFill>
                  <a:schemeClr val="dk1">
                    <a:tint val="75000"/>
                  </a:schemeClr>
                </a:solidFill>
                <a:latin typeface="Trebuchet MS"/>
              </a:defRPr>
            </a:lvl1pPr>
          </a:lstStyle>
          <a:p>
            <a:pPr indent="0" algn="r" defTabSz="457200">
              <a:lnSpc>
                <a:spcPct val="100000"/>
              </a:lnSpc>
              <a:buNone/>
            </a:pPr>
            <a:r>
              <a:rPr b="0" lang="en-US" sz="900" spc="-1" strike="noStrike">
                <a:solidFill>
                  <a:schemeClr val="dk1">
                    <a:tint val="75000"/>
                  </a:schemeClr>
                </a:solidFill>
                <a:latin typeface="Trebuchet MS"/>
              </a:rPr>
              <a:t>&lt;дата/время&gt;</a:t>
            </a:r>
            <a:endParaRPr b="0" lang="ru-RU" sz="900" spc="-1" strike="noStrike">
              <a:solidFill>
                <a:srgbClr val="000000"/>
              </a:solidFill>
              <a:latin typeface="Times New Roman"/>
            </a:endParaRPr>
          </a:p>
        </p:txBody>
      </p:sp>
      <p:sp>
        <p:nvSpPr>
          <p:cNvPr id="113" name="PlaceHolder 5"/>
          <p:cNvSpPr>
            <a:spLocks noGrp="1"/>
          </p:cNvSpPr>
          <p:nvPr>
            <p:ph type="ftr" idx="17"/>
          </p:nvPr>
        </p:nvSpPr>
        <p:spPr>
          <a:xfrm>
            <a:off x="677160" y="6041520"/>
            <a:ext cx="629712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114" name="PlaceHolder 6"/>
          <p:cNvSpPr>
            <a:spLocks noGrp="1"/>
          </p:cNvSpPr>
          <p:nvPr>
            <p:ph type="sldNum" idx="18"/>
          </p:nvPr>
        </p:nvSpPr>
        <p:spPr>
          <a:xfrm>
            <a:off x="8590680" y="6041520"/>
            <a:ext cx="68292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900" spc="-1" strike="noStrike">
                <a:solidFill>
                  <a:schemeClr val="accent1"/>
                </a:solidFill>
                <a:latin typeface="Trebuchet MS"/>
              </a:defRPr>
            </a:lvl1pPr>
          </a:lstStyle>
          <a:p>
            <a:pPr indent="0" algn="r" defTabSz="457200">
              <a:lnSpc>
                <a:spcPct val="100000"/>
              </a:lnSpc>
              <a:buNone/>
            </a:pPr>
            <a:fld id="{D2686711-4EBD-40A8-BF44-5F5FE1EFBDE1}" type="slidenum">
              <a:rPr b="0" lang="en-US" sz="900" spc="-1" strike="noStrike">
                <a:solidFill>
                  <a:schemeClr val="accent1"/>
                </a:solidFill>
                <a:latin typeface="Trebuchet MS"/>
              </a:rPr>
              <a:t>&lt;номер&gt;</a:t>
            </a:fld>
            <a:endParaRPr b="0" lang="ru-RU" sz="9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9"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115" name="Group 6"/>
          <p:cNvGrpSpPr/>
          <p:nvPr/>
        </p:nvGrpSpPr>
        <p:grpSpPr>
          <a:xfrm>
            <a:off x="0" y="-8640"/>
            <a:ext cx="12191760" cy="6866640"/>
            <a:chOff x="0" y="-8640"/>
            <a:chExt cx="12191760" cy="6866640"/>
          </a:xfrm>
        </p:grpSpPr>
        <p:cxnSp>
          <p:nvCxnSpPr>
            <p:cNvPr id="116" name="Straight Connector 19"/>
            <p:cNvCxnSpPr/>
            <p:nvPr/>
          </p:nvCxnSpPr>
          <p:spPr>
            <a:xfrm>
              <a:off x="9370800" y="0"/>
              <a:ext cx="1219680" cy="6858360"/>
            </a:xfrm>
            <a:prstGeom prst="straightConnector1">
              <a:avLst/>
            </a:prstGeom>
            <a:ln cap="rnd" w="9525">
              <a:solidFill>
                <a:srgbClr val="ffffff">
                  <a:lumMod val="75000"/>
                </a:srgbClr>
              </a:solidFill>
              <a:round/>
            </a:ln>
          </p:spPr>
        </p:cxnSp>
        <p:cxnSp>
          <p:nvCxnSpPr>
            <p:cNvPr id="117" name="Straight Connector 20"/>
            <p:cNvCxnSpPr/>
            <p:nvPr/>
          </p:nvCxnSpPr>
          <p:spPr>
            <a:xfrm flipH="1">
              <a:off x="7425000" y="3681360"/>
              <a:ext cx="4763880" cy="3177000"/>
            </a:xfrm>
            <a:prstGeom prst="straightConnector1">
              <a:avLst/>
            </a:prstGeom>
            <a:ln cap="rnd" w="9525">
              <a:solidFill>
                <a:srgbClr val="ffffff">
                  <a:lumMod val="85000"/>
                </a:srgbClr>
              </a:solidFill>
              <a:round/>
            </a:ln>
          </p:spPr>
        </p:cxnSp>
        <p:sp>
          <p:nvSpPr>
            <p:cNvPr id="118" name="Rectangle 23"/>
            <p:cNvSpPr/>
            <p:nvPr/>
          </p:nvSpPr>
          <p:spPr>
            <a:xfrm>
              <a:off x="9181440" y="-8640"/>
              <a:ext cx="3007080" cy="6866280"/>
            </a:xfrm>
            <a:custGeom>
              <a:avLst/>
              <a:gdLst>
                <a:gd name="textAreaLeft" fmla="*/ 0 w 3007080"/>
                <a:gd name="textAreaRight" fmla="*/ 3007440 w 3007080"/>
                <a:gd name="textAreaTop" fmla="*/ 0 h 6866280"/>
                <a:gd name="textAreaBottom" fmla="*/ 6866640 h 6866280"/>
              </a:gdLst>
              <a:ahLst/>
              <a:rect l="textAreaLeft" t="textAreaTop" r="textAreaRight" b="textAreaBottom"/>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19" name="Rectangle 25"/>
            <p:cNvSpPr/>
            <p:nvPr/>
          </p:nvSpPr>
          <p:spPr>
            <a:xfrm>
              <a:off x="9603360" y="-8640"/>
              <a:ext cx="2588040" cy="6866280"/>
            </a:xfrm>
            <a:custGeom>
              <a:avLst/>
              <a:gdLst>
                <a:gd name="textAreaLeft" fmla="*/ 0 w 2588040"/>
                <a:gd name="textAreaRight" fmla="*/ 2588400 w 2588040"/>
                <a:gd name="textAreaTop" fmla="*/ 0 h 6866280"/>
                <a:gd name="textAreaBottom" fmla="*/ 6866640 h 6866280"/>
              </a:gdLst>
              <a:ahLst/>
              <a:rect l="textAreaLeft" t="textAreaTop" r="textAreaRight" b="textAreaBottom"/>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20" name="Isosceles Triangle 23"/>
            <p:cNvSpPr/>
            <p:nvPr/>
          </p:nvSpPr>
          <p:spPr>
            <a:xfrm>
              <a:off x="8932320" y="3048120"/>
              <a:ext cx="3259440" cy="3809520"/>
            </a:xfrm>
            <a:prstGeom prst="triangle">
              <a:avLst>
                <a:gd name="adj" fmla="val 100000"/>
              </a:avLst>
            </a:prstGeom>
            <a:solidFill>
              <a:schemeClr val="accent2">
                <a:alpha val="72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121" name="Rectangle 27"/>
            <p:cNvSpPr/>
            <p:nvPr/>
          </p:nvSpPr>
          <p:spPr>
            <a:xfrm>
              <a:off x="9334440" y="-8640"/>
              <a:ext cx="2854080" cy="6866280"/>
            </a:xfrm>
            <a:custGeom>
              <a:avLst/>
              <a:gdLst>
                <a:gd name="textAreaLeft" fmla="*/ 0 w 2854080"/>
                <a:gd name="textAreaRight" fmla="*/ 2854440 w 2854080"/>
                <a:gd name="textAreaTop" fmla="*/ 0 h 6866280"/>
                <a:gd name="textAreaBottom" fmla="*/ 6866640 h 6866280"/>
              </a:gdLst>
              <a:ahLst/>
              <a:rect l="textAreaLeft" t="textAreaTop" r="textAreaRight" b="textAreaBottom"/>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122" name="Rectangle 28"/>
            <p:cNvSpPr/>
            <p:nvPr/>
          </p:nvSpPr>
          <p:spPr>
            <a:xfrm>
              <a:off x="10898640" y="-8640"/>
              <a:ext cx="1289880" cy="6866280"/>
            </a:xfrm>
            <a:custGeom>
              <a:avLst/>
              <a:gdLst>
                <a:gd name="textAreaLeft" fmla="*/ 0 w 1289880"/>
                <a:gd name="textAreaRight" fmla="*/ 1290240 w 1289880"/>
                <a:gd name="textAreaTop" fmla="*/ 0 h 6866280"/>
                <a:gd name="textAreaBottom" fmla="*/ 6866640 h 6866280"/>
              </a:gdLst>
              <a:ahLst/>
              <a:rect l="textAreaLeft" t="textAreaTop" r="textAreaRight" b="textAreaBottom"/>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23" name="Rectangle 29"/>
            <p:cNvSpPr/>
            <p:nvPr/>
          </p:nvSpPr>
          <p:spPr>
            <a:xfrm>
              <a:off x="10938960" y="-8640"/>
              <a:ext cx="1249560" cy="6866280"/>
            </a:xfrm>
            <a:custGeom>
              <a:avLst/>
              <a:gdLst>
                <a:gd name="textAreaLeft" fmla="*/ 0 w 1249560"/>
                <a:gd name="textAreaRight" fmla="*/ 1249920 w 1249560"/>
                <a:gd name="textAreaTop" fmla="*/ 0 h 6866280"/>
                <a:gd name="textAreaBottom" fmla="*/ 6866640 h 6866280"/>
              </a:gdLst>
              <a:ahLst/>
              <a:rect l="textAreaLeft" t="textAreaTop" r="textAreaRight" b="textAreaBottom"/>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24" name="Isosceles Triangle 27"/>
            <p:cNvSpPr/>
            <p:nvPr/>
          </p:nvSpPr>
          <p:spPr>
            <a:xfrm>
              <a:off x="10371600" y="3589920"/>
              <a:ext cx="1816920" cy="3267720"/>
            </a:xfrm>
            <a:prstGeom prst="triangle">
              <a:avLst>
                <a:gd name="adj" fmla="val 100000"/>
              </a:avLst>
            </a:prstGeom>
            <a:solidFill>
              <a:schemeClr val="accent1">
                <a:alpha val="8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25" name="Isosceles Triangle 28"/>
            <p:cNvSpPr/>
            <p:nvPr/>
          </p:nvSpPr>
          <p:spPr>
            <a:xfrm>
              <a:off x="0" y="4013280"/>
              <a:ext cx="448200" cy="2844360"/>
            </a:xfrm>
            <a:prstGeom prst="triangle">
              <a:avLst>
                <a:gd name="adj" fmla="val 0"/>
              </a:avLst>
            </a:prstGeom>
            <a:solidFill>
              <a:schemeClr val="accent1">
                <a:alpha val="8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grpSp>
      <p:sp>
        <p:nvSpPr>
          <p:cNvPr id="126" name="PlaceHolder 1"/>
          <p:cNvSpPr>
            <a:spLocks noGrp="1"/>
          </p:cNvSpPr>
          <p:nvPr>
            <p:ph type="title"/>
          </p:nvPr>
        </p:nvSpPr>
        <p:spPr>
          <a:xfrm>
            <a:off x="677160" y="609480"/>
            <a:ext cx="8596440" cy="1320480"/>
          </a:xfrm>
          <a:prstGeom prst="rect">
            <a:avLst/>
          </a:prstGeom>
          <a:noFill/>
          <a:ln w="0">
            <a:noFill/>
          </a:ln>
        </p:spPr>
        <p:txBody>
          <a:bodyPr lIns="91440" rIns="91440" tIns="45720" bIns="45720" anchor="t">
            <a:noAutofit/>
          </a:bodyPr>
          <a:p>
            <a:pPr indent="0" defTabSz="457200">
              <a:lnSpc>
                <a:spcPct val="100000"/>
              </a:lnSpc>
              <a:buNone/>
            </a:pPr>
            <a:r>
              <a:rPr b="0" lang="en-US" sz="3600" spc="-1" strike="noStrike">
                <a:solidFill>
                  <a:schemeClr val="accent1"/>
                </a:solidFill>
                <a:latin typeface="Trebuchet MS"/>
              </a:rPr>
              <a:t>Click to edit Master title style</a:t>
            </a:r>
            <a:endParaRPr b="0" lang="en-US" sz="3600" spc="-1" strike="noStrike">
              <a:solidFill>
                <a:schemeClr val="dk1"/>
              </a:solidFill>
              <a:latin typeface="Trebuchet MS"/>
            </a:endParaRPr>
          </a:p>
        </p:txBody>
      </p:sp>
      <p:sp>
        <p:nvSpPr>
          <p:cNvPr id="127" name="PlaceHolder 2"/>
          <p:cNvSpPr>
            <a:spLocks noGrp="1"/>
          </p:cNvSpPr>
          <p:nvPr>
            <p:ph type="body"/>
          </p:nvPr>
        </p:nvSpPr>
        <p:spPr>
          <a:xfrm>
            <a:off x="677160" y="2160720"/>
            <a:ext cx="8596440" cy="3880440"/>
          </a:xfrm>
          <a:prstGeom prst="rect">
            <a:avLst/>
          </a:prstGeom>
          <a:noFill/>
          <a:ln w="0">
            <a:noFill/>
          </a:ln>
        </p:spPr>
        <p:txBody>
          <a:bodyPr lIns="91440" rIns="91440" tIns="45720" bIns="45720" anchor="t" vert="eaVert">
            <a:noAutofit/>
          </a:bodyPr>
          <a:p>
            <a:pPr marL="343080" indent="-343080" defTabSz="457200">
              <a:lnSpc>
                <a:spcPct val="100000"/>
              </a:lnSpc>
              <a:spcBef>
                <a:spcPts val="1001"/>
              </a:spcBef>
              <a:buClr>
                <a:srgbClr val="90c226"/>
              </a:buClr>
              <a:buSzPct val="80000"/>
              <a:buFont typeface="Wingdings 3" charset="2"/>
              <a:buChar char=""/>
            </a:pPr>
            <a:r>
              <a:rPr b="0" lang="en-US" sz="1800" spc="-1" strike="noStrike">
                <a:solidFill>
                  <a:schemeClr val="dk1">
                    <a:lumMod val="75000"/>
                    <a:lumOff val="25000"/>
                  </a:schemeClr>
                </a:solidFill>
                <a:latin typeface="Trebuchet MS"/>
              </a:rPr>
              <a:t>Click to edit Master text styles</a:t>
            </a:r>
            <a:endParaRPr b="0" lang="en-US" sz="1800" spc="-1" strike="noStrike">
              <a:solidFill>
                <a:schemeClr val="dk1">
                  <a:lumMod val="75000"/>
                  <a:lumOff val="25000"/>
                </a:schemeClr>
              </a:solidFill>
              <a:latin typeface="Trebuchet MS"/>
            </a:endParaRPr>
          </a:p>
          <a:p>
            <a:pPr lvl="1" marL="743040" indent="-285840" defTabSz="457200">
              <a:lnSpc>
                <a:spcPct val="100000"/>
              </a:lnSpc>
              <a:spcBef>
                <a:spcPts val="1001"/>
              </a:spcBef>
              <a:buClr>
                <a:srgbClr val="90c226"/>
              </a:buClr>
              <a:buSzPct val="80000"/>
              <a:buFont typeface="Wingdings 3" charset="2"/>
              <a:buChar char=""/>
            </a:pPr>
            <a:r>
              <a:rPr b="0" lang="en-US" sz="1600" spc="-1" strike="noStrike">
                <a:solidFill>
                  <a:schemeClr val="dk1">
                    <a:lumMod val="75000"/>
                    <a:lumOff val="25000"/>
                  </a:schemeClr>
                </a:solidFill>
                <a:latin typeface="Trebuchet MS"/>
              </a:rPr>
              <a:t>Second level</a:t>
            </a:r>
            <a:endParaRPr b="0" lang="en-US" sz="1600" spc="-1" strike="noStrike">
              <a:solidFill>
                <a:schemeClr val="dk1">
                  <a:lumMod val="75000"/>
                  <a:lumOff val="25000"/>
                </a:schemeClr>
              </a:solidFill>
              <a:latin typeface="Trebuchet MS"/>
            </a:endParaRPr>
          </a:p>
          <a:p>
            <a:pPr lvl="2" marL="1143000" indent="-228600" defTabSz="457200">
              <a:lnSpc>
                <a:spcPct val="100000"/>
              </a:lnSpc>
              <a:spcBef>
                <a:spcPts val="1001"/>
              </a:spcBef>
              <a:buClr>
                <a:srgbClr val="90c226"/>
              </a:buClr>
              <a:buSzPct val="80000"/>
              <a:buFont typeface="Wingdings 3" charset="2"/>
              <a:buChar char=""/>
            </a:pPr>
            <a:r>
              <a:rPr b="0" lang="en-US" sz="1400" spc="-1" strike="noStrike">
                <a:solidFill>
                  <a:schemeClr val="dk1">
                    <a:lumMod val="75000"/>
                    <a:lumOff val="25000"/>
                  </a:schemeClr>
                </a:solidFill>
                <a:latin typeface="Trebuchet MS"/>
              </a:rPr>
              <a:t>Third level</a:t>
            </a:r>
            <a:endParaRPr b="0" lang="en-US" sz="1400" spc="-1" strike="noStrike">
              <a:solidFill>
                <a:schemeClr val="dk1">
                  <a:lumMod val="75000"/>
                  <a:lumOff val="25000"/>
                </a:schemeClr>
              </a:solidFill>
              <a:latin typeface="Trebuchet MS"/>
            </a:endParaRPr>
          </a:p>
          <a:p>
            <a:pPr lvl="3" marL="1600200" indent="-228600" defTabSz="457200">
              <a:lnSpc>
                <a:spcPct val="100000"/>
              </a:lnSpc>
              <a:spcBef>
                <a:spcPts val="1001"/>
              </a:spcBef>
              <a:buClr>
                <a:srgbClr val="90c226"/>
              </a:buClr>
              <a:buSzPct val="80000"/>
              <a:buFont typeface="Wingdings 3" charset="2"/>
              <a:buChar char=""/>
            </a:pPr>
            <a:r>
              <a:rPr b="0" lang="en-US" sz="1200" spc="-1" strike="noStrike">
                <a:solidFill>
                  <a:schemeClr val="dk1">
                    <a:lumMod val="75000"/>
                    <a:lumOff val="25000"/>
                  </a:schemeClr>
                </a:solidFill>
                <a:latin typeface="Trebuchet MS"/>
              </a:rPr>
              <a:t>Fourth level</a:t>
            </a:r>
            <a:endParaRPr b="0" lang="en-US" sz="1200" spc="-1" strike="noStrike">
              <a:solidFill>
                <a:schemeClr val="dk1">
                  <a:lumMod val="75000"/>
                  <a:lumOff val="25000"/>
                </a:schemeClr>
              </a:solidFill>
              <a:latin typeface="Trebuchet MS"/>
            </a:endParaRPr>
          </a:p>
          <a:p>
            <a:pPr lvl="4" marL="2057400" indent="-228600" defTabSz="457200">
              <a:lnSpc>
                <a:spcPct val="100000"/>
              </a:lnSpc>
              <a:spcBef>
                <a:spcPts val="1001"/>
              </a:spcBef>
              <a:buClr>
                <a:srgbClr val="90c226"/>
              </a:buClr>
              <a:buSzPct val="80000"/>
              <a:buFont typeface="Wingdings 3" charset="2"/>
              <a:buChar char=""/>
            </a:pPr>
            <a:r>
              <a:rPr b="0" lang="en-US" sz="1200" spc="-1" strike="noStrike">
                <a:solidFill>
                  <a:schemeClr val="dk1">
                    <a:lumMod val="75000"/>
                    <a:lumOff val="25000"/>
                  </a:schemeClr>
                </a:solidFill>
                <a:latin typeface="Trebuchet MS"/>
              </a:rPr>
              <a:t>Fifth level</a:t>
            </a:r>
            <a:endParaRPr b="0" lang="en-US" sz="1200" spc="-1" strike="noStrike">
              <a:solidFill>
                <a:schemeClr val="dk1">
                  <a:lumMod val="75000"/>
                  <a:lumOff val="25000"/>
                </a:schemeClr>
              </a:solidFill>
              <a:latin typeface="Trebuchet MS"/>
            </a:endParaRPr>
          </a:p>
        </p:txBody>
      </p:sp>
      <p:sp>
        <p:nvSpPr>
          <p:cNvPr id="128" name="PlaceHolder 3"/>
          <p:cNvSpPr>
            <a:spLocks noGrp="1"/>
          </p:cNvSpPr>
          <p:nvPr>
            <p:ph type="dt" idx="19"/>
          </p:nvPr>
        </p:nvSpPr>
        <p:spPr>
          <a:xfrm>
            <a:off x="7205040" y="6041520"/>
            <a:ext cx="91152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900" spc="-1" strike="noStrike">
                <a:solidFill>
                  <a:schemeClr val="dk1">
                    <a:tint val="75000"/>
                  </a:schemeClr>
                </a:solidFill>
                <a:latin typeface="Trebuchet MS"/>
              </a:defRPr>
            </a:lvl1pPr>
          </a:lstStyle>
          <a:p>
            <a:pPr indent="0" algn="r" defTabSz="457200">
              <a:lnSpc>
                <a:spcPct val="100000"/>
              </a:lnSpc>
              <a:buNone/>
            </a:pPr>
            <a:r>
              <a:rPr b="0" lang="en-US" sz="900" spc="-1" strike="noStrike">
                <a:solidFill>
                  <a:schemeClr val="dk1">
                    <a:tint val="75000"/>
                  </a:schemeClr>
                </a:solidFill>
                <a:latin typeface="Trebuchet MS"/>
              </a:rPr>
              <a:t>&lt;дата/время&gt;</a:t>
            </a:r>
            <a:endParaRPr b="0" lang="ru-RU" sz="900" spc="-1" strike="noStrike">
              <a:solidFill>
                <a:srgbClr val="000000"/>
              </a:solidFill>
              <a:latin typeface="Times New Roman"/>
            </a:endParaRPr>
          </a:p>
        </p:txBody>
      </p:sp>
      <p:sp>
        <p:nvSpPr>
          <p:cNvPr id="129" name="PlaceHolder 4"/>
          <p:cNvSpPr>
            <a:spLocks noGrp="1"/>
          </p:cNvSpPr>
          <p:nvPr>
            <p:ph type="ftr" idx="20"/>
          </p:nvPr>
        </p:nvSpPr>
        <p:spPr>
          <a:xfrm>
            <a:off x="677160" y="6041520"/>
            <a:ext cx="629712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130" name="PlaceHolder 5"/>
          <p:cNvSpPr>
            <a:spLocks noGrp="1"/>
          </p:cNvSpPr>
          <p:nvPr>
            <p:ph type="sldNum" idx="21"/>
          </p:nvPr>
        </p:nvSpPr>
        <p:spPr>
          <a:xfrm>
            <a:off x="8590680" y="6041520"/>
            <a:ext cx="68292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900" spc="-1" strike="noStrike">
                <a:solidFill>
                  <a:schemeClr val="accent1"/>
                </a:solidFill>
                <a:latin typeface="Trebuchet MS"/>
              </a:defRPr>
            </a:lvl1pPr>
          </a:lstStyle>
          <a:p>
            <a:pPr indent="0" algn="r" defTabSz="457200">
              <a:lnSpc>
                <a:spcPct val="100000"/>
              </a:lnSpc>
              <a:buNone/>
            </a:pPr>
            <a:fld id="{E1B9A3ED-A8C9-4392-A4C4-8B49E765DD03}" type="slidenum">
              <a:rPr b="0" lang="en-US" sz="900" spc="-1" strike="noStrike">
                <a:solidFill>
                  <a:schemeClr val="accent1"/>
                </a:solidFill>
                <a:latin typeface="Trebuchet MS"/>
              </a:rPr>
              <a:t>&lt;номер&gt;</a:t>
            </a:fld>
            <a:endParaRPr b="0" lang="ru-RU" sz="9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131" name="Group 6"/>
          <p:cNvGrpSpPr/>
          <p:nvPr/>
        </p:nvGrpSpPr>
        <p:grpSpPr>
          <a:xfrm>
            <a:off x="0" y="-8640"/>
            <a:ext cx="12191760" cy="6866640"/>
            <a:chOff x="0" y="-8640"/>
            <a:chExt cx="12191760" cy="6866640"/>
          </a:xfrm>
        </p:grpSpPr>
        <p:cxnSp>
          <p:nvCxnSpPr>
            <p:cNvPr id="132" name="Straight Connector 19"/>
            <p:cNvCxnSpPr/>
            <p:nvPr/>
          </p:nvCxnSpPr>
          <p:spPr>
            <a:xfrm>
              <a:off x="9370800" y="0"/>
              <a:ext cx="1219680" cy="6858360"/>
            </a:xfrm>
            <a:prstGeom prst="straightConnector1">
              <a:avLst/>
            </a:prstGeom>
            <a:ln cap="rnd" w="9525">
              <a:solidFill>
                <a:srgbClr val="ffffff">
                  <a:lumMod val="75000"/>
                </a:srgbClr>
              </a:solidFill>
              <a:round/>
            </a:ln>
          </p:spPr>
        </p:cxnSp>
        <p:cxnSp>
          <p:nvCxnSpPr>
            <p:cNvPr id="133" name="Straight Connector 20"/>
            <p:cNvCxnSpPr/>
            <p:nvPr/>
          </p:nvCxnSpPr>
          <p:spPr>
            <a:xfrm flipH="1">
              <a:off x="7425000" y="3681360"/>
              <a:ext cx="4763880" cy="3177000"/>
            </a:xfrm>
            <a:prstGeom prst="straightConnector1">
              <a:avLst/>
            </a:prstGeom>
            <a:ln cap="rnd" w="9525">
              <a:solidFill>
                <a:srgbClr val="ffffff">
                  <a:lumMod val="85000"/>
                </a:srgbClr>
              </a:solidFill>
              <a:round/>
            </a:ln>
          </p:spPr>
        </p:cxnSp>
        <p:sp>
          <p:nvSpPr>
            <p:cNvPr id="134" name="Rectangle 23"/>
            <p:cNvSpPr/>
            <p:nvPr/>
          </p:nvSpPr>
          <p:spPr>
            <a:xfrm>
              <a:off x="9181440" y="-8640"/>
              <a:ext cx="3007080" cy="6866280"/>
            </a:xfrm>
            <a:custGeom>
              <a:avLst/>
              <a:gdLst>
                <a:gd name="textAreaLeft" fmla="*/ 0 w 3007080"/>
                <a:gd name="textAreaRight" fmla="*/ 3007440 w 3007080"/>
                <a:gd name="textAreaTop" fmla="*/ 0 h 6866280"/>
                <a:gd name="textAreaBottom" fmla="*/ 6866640 h 6866280"/>
              </a:gdLst>
              <a:ahLst/>
              <a:rect l="textAreaLeft" t="textAreaTop" r="textAreaRight" b="textAreaBottom"/>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35" name="Rectangle 25"/>
            <p:cNvSpPr/>
            <p:nvPr/>
          </p:nvSpPr>
          <p:spPr>
            <a:xfrm>
              <a:off x="9603360" y="-8640"/>
              <a:ext cx="2588040" cy="6866280"/>
            </a:xfrm>
            <a:custGeom>
              <a:avLst/>
              <a:gdLst>
                <a:gd name="textAreaLeft" fmla="*/ 0 w 2588040"/>
                <a:gd name="textAreaRight" fmla="*/ 2588400 w 2588040"/>
                <a:gd name="textAreaTop" fmla="*/ 0 h 6866280"/>
                <a:gd name="textAreaBottom" fmla="*/ 6866640 h 6866280"/>
              </a:gdLst>
              <a:ahLst/>
              <a:rect l="textAreaLeft" t="textAreaTop" r="textAreaRight" b="textAreaBottom"/>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36" name="Isosceles Triangle 23"/>
            <p:cNvSpPr/>
            <p:nvPr/>
          </p:nvSpPr>
          <p:spPr>
            <a:xfrm>
              <a:off x="8932320" y="3048120"/>
              <a:ext cx="3259440" cy="3809520"/>
            </a:xfrm>
            <a:prstGeom prst="triangle">
              <a:avLst>
                <a:gd name="adj" fmla="val 100000"/>
              </a:avLst>
            </a:prstGeom>
            <a:solidFill>
              <a:schemeClr val="accent2">
                <a:alpha val="72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137" name="Rectangle 27"/>
            <p:cNvSpPr/>
            <p:nvPr/>
          </p:nvSpPr>
          <p:spPr>
            <a:xfrm>
              <a:off x="9334440" y="-8640"/>
              <a:ext cx="2854080" cy="6866280"/>
            </a:xfrm>
            <a:custGeom>
              <a:avLst/>
              <a:gdLst>
                <a:gd name="textAreaLeft" fmla="*/ 0 w 2854080"/>
                <a:gd name="textAreaRight" fmla="*/ 2854440 w 2854080"/>
                <a:gd name="textAreaTop" fmla="*/ 0 h 6866280"/>
                <a:gd name="textAreaBottom" fmla="*/ 6866640 h 6866280"/>
              </a:gdLst>
              <a:ahLst/>
              <a:rect l="textAreaLeft" t="textAreaTop" r="textAreaRight" b="textAreaBottom"/>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138" name="Rectangle 28"/>
            <p:cNvSpPr/>
            <p:nvPr/>
          </p:nvSpPr>
          <p:spPr>
            <a:xfrm>
              <a:off x="10898640" y="-8640"/>
              <a:ext cx="1289880" cy="6866280"/>
            </a:xfrm>
            <a:custGeom>
              <a:avLst/>
              <a:gdLst>
                <a:gd name="textAreaLeft" fmla="*/ 0 w 1289880"/>
                <a:gd name="textAreaRight" fmla="*/ 1290240 w 1289880"/>
                <a:gd name="textAreaTop" fmla="*/ 0 h 6866280"/>
                <a:gd name="textAreaBottom" fmla="*/ 6866640 h 6866280"/>
              </a:gdLst>
              <a:ahLst/>
              <a:rect l="textAreaLeft" t="textAreaTop" r="textAreaRight" b="textAreaBottom"/>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39" name="Rectangle 29"/>
            <p:cNvSpPr/>
            <p:nvPr/>
          </p:nvSpPr>
          <p:spPr>
            <a:xfrm>
              <a:off x="10938960" y="-8640"/>
              <a:ext cx="1249560" cy="6866280"/>
            </a:xfrm>
            <a:custGeom>
              <a:avLst/>
              <a:gdLst>
                <a:gd name="textAreaLeft" fmla="*/ 0 w 1249560"/>
                <a:gd name="textAreaRight" fmla="*/ 1249920 w 1249560"/>
                <a:gd name="textAreaTop" fmla="*/ 0 h 6866280"/>
                <a:gd name="textAreaBottom" fmla="*/ 6866640 h 6866280"/>
              </a:gdLst>
              <a:ahLst/>
              <a:rect l="textAreaLeft" t="textAreaTop" r="textAreaRight" b="textAreaBottom"/>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40" name="Isosceles Triangle 27"/>
            <p:cNvSpPr/>
            <p:nvPr/>
          </p:nvSpPr>
          <p:spPr>
            <a:xfrm>
              <a:off x="10371600" y="3589920"/>
              <a:ext cx="1816920" cy="3267720"/>
            </a:xfrm>
            <a:prstGeom prst="triangle">
              <a:avLst>
                <a:gd name="adj" fmla="val 100000"/>
              </a:avLst>
            </a:prstGeom>
            <a:solidFill>
              <a:schemeClr val="accent1">
                <a:alpha val="8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41" name="Isosceles Triangle 28"/>
            <p:cNvSpPr/>
            <p:nvPr/>
          </p:nvSpPr>
          <p:spPr>
            <a:xfrm>
              <a:off x="0" y="4013280"/>
              <a:ext cx="448200" cy="2844360"/>
            </a:xfrm>
            <a:prstGeom prst="triangle">
              <a:avLst>
                <a:gd name="adj" fmla="val 0"/>
              </a:avLst>
            </a:prstGeom>
            <a:solidFill>
              <a:schemeClr val="accent1">
                <a:alpha val="8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grpSp>
      <p:sp>
        <p:nvSpPr>
          <p:cNvPr id="142" name="PlaceHolder 1"/>
          <p:cNvSpPr>
            <a:spLocks noGrp="1"/>
          </p:cNvSpPr>
          <p:nvPr>
            <p:ph type="title"/>
          </p:nvPr>
        </p:nvSpPr>
        <p:spPr>
          <a:xfrm>
            <a:off x="7967520" y="609480"/>
            <a:ext cx="1304280" cy="5250960"/>
          </a:xfrm>
          <a:prstGeom prst="rect">
            <a:avLst/>
          </a:prstGeom>
          <a:noFill/>
          <a:ln w="0">
            <a:noFill/>
          </a:ln>
        </p:spPr>
        <p:txBody>
          <a:bodyPr lIns="91440" rIns="91440" tIns="45720" bIns="45720" anchor="ctr" vert="eaVert">
            <a:noAutofit/>
          </a:bodyPr>
          <a:p>
            <a:pPr indent="0" defTabSz="457200">
              <a:lnSpc>
                <a:spcPct val="100000"/>
              </a:lnSpc>
              <a:buNone/>
            </a:pPr>
            <a:r>
              <a:rPr b="0" lang="en-US" sz="3600" spc="-1" strike="noStrike">
                <a:solidFill>
                  <a:schemeClr val="accent1"/>
                </a:solidFill>
                <a:latin typeface="Trebuchet MS"/>
              </a:rPr>
              <a:t>Click to edit Master title style</a:t>
            </a:r>
            <a:endParaRPr b="0" lang="en-US" sz="3600" spc="-1" strike="noStrike">
              <a:solidFill>
                <a:schemeClr val="dk1"/>
              </a:solidFill>
              <a:latin typeface="Trebuchet MS"/>
            </a:endParaRPr>
          </a:p>
        </p:txBody>
      </p:sp>
      <p:sp>
        <p:nvSpPr>
          <p:cNvPr id="143" name="PlaceHolder 2"/>
          <p:cNvSpPr>
            <a:spLocks noGrp="1"/>
          </p:cNvSpPr>
          <p:nvPr>
            <p:ph type="body"/>
          </p:nvPr>
        </p:nvSpPr>
        <p:spPr>
          <a:xfrm>
            <a:off x="677160" y="609480"/>
            <a:ext cx="7059960" cy="5250960"/>
          </a:xfrm>
          <a:prstGeom prst="rect">
            <a:avLst/>
          </a:prstGeom>
          <a:noFill/>
          <a:ln w="0">
            <a:noFill/>
          </a:ln>
        </p:spPr>
        <p:txBody>
          <a:bodyPr lIns="91440" rIns="91440" tIns="45720" bIns="45720" anchor="t" vert="eaVert">
            <a:noAutofit/>
          </a:bodyPr>
          <a:p>
            <a:pPr marL="343080" indent="-343080" defTabSz="457200">
              <a:lnSpc>
                <a:spcPct val="100000"/>
              </a:lnSpc>
              <a:spcBef>
                <a:spcPts val="1001"/>
              </a:spcBef>
              <a:buClr>
                <a:srgbClr val="90c226"/>
              </a:buClr>
              <a:buSzPct val="80000"/>
              <a:buFont typeface="Wingdings 3" charset="2"/>
              <a:buChar char=""/>
            </a:pPr>
            <a:r>
              <a:rPr b="0" lang="en-US" sz="1800" spc="-1" strike="noStrike">
                <a:solidFill>
                  <a:schemeClr val="dk1">
                    <a:lumMod val="75000"/>
                    <a:lumOff val="25000"/>
                  </a:schemeClr>
                </a:solidFill>
                <a:latin typeface="Trebuchet MS"/>
              </a:rPr>
              <a:t>Click to edit Master text styles</a:t>
            </a:r>
            <a:endParaRPr b="0" lang="en-US" sz="1800" spc="-1" strike="noStrike">
              <a:solidFill>
                <a:schemeClr val="dk1">
                  <a:lumMod val="75000"/>
                  <a:lumOff val="25000"/>
                </a:schemeClr>
              </a:solidFill>
              <a:latin typeface="Trebuchet MS"/>
            </a:endParaRPr>
          </a:p>
          <a:p>
            <a:pPr lvl="1" marL="743040" indent="-285840" defTabSz="457200">
              <a:lnSpc>
                <a:spcPct val="100000"/>
              </a:lnSpc>
              <a:spcBef>
                <a:spcPts val="1001"/>
              </a:spcBef>
              <a:buClr>
                <a:srgbClr val="90c226"/>
              </a:buClr>
              <a:buSzPct val="80000"/>
              <a:buFont typeface="Wingdings 3" charset="2"/>
              <a:buChar char=""/>
            </a:pPr>
            <a:r>
              <a:rPr b="0" lang="en-US" sz="1600" spc="-1" strike="noStrike">
                <a:solidFill>
                  <a:schemeClr val="dk1">
                    <a:lumMod val="75000"/>
                    <a:lumOff val="25000"/>
                  </a:schemeClr>
                </a:solidFill>
                <a:latin typeface="Trebuchet MS"/>
              </a:rPr>
              <a:t>Second level</a:t>
            </a:r>
            <a:endParaRPr b="0" lang="en-US" sz="1600" spc="-1" strike="noStrike">
              <a:solidFill>
                <a:schemeClr val="dk1">
                  <a:lumMod val="75000"/>
                  <a:lumOff val="25000"/>
                </a:schemeClr>
              </a:solidFill>
              <a:latin typeface="Trebuchet MS"/>
            </a:endParaRPr>
          </a:p>
          <a:p>
            <a:pPr lvl="2" marL="1143000" indent="-228600" defTabSz="457200">
              <a:lnSpc>
                <a:spcPct val="100000"/>
              </a:lnSpc>
              <a:spcBef>
                <a:spcPts val="1001"/>
              </a:spcBef>
              <a:buClr>
                <a:srgbClr val="90c226"/>
              </a:buClr>
              <a:buSzPct val="80000"/>
              <a:buFont typeface="Wingdings 3" charset="2"/>
              <a:buChar char=""/>
            </a:pPr>
            <a:r>
              <a:rPr b="0" lang="en-US" sz="1400" spc="-1" strike="noStrike">
                <a:solidFill>
                  <a:schemeClr val="dk1">
                    <a:lumMod val="75000"/>
                    <a:lumOff val="25000"/>
                  </a:schemeClr>
                </a:solidFill>
                <a:latin typeface="Trebuchet MS"/>
              </a:rPr>
              <a:t>Third level</a:t>
            </a:r>
            <a:endParaRPr b="0" lang="en-US" sz="1400" spc="-1" strike="noStrike">
              <a:solidFill>
                <a:schemeClr val="dk1">
                  <a:lumMod val="75000"/>
                  <a:lumOff val="25000"/>
                </a:schemeClr>
              </a:solidFill>
              <a:latin typeface="Trebuchet MS"/>
            </a:endParaRPr>
          </a:p>
          <a:p>
            <a:pPr lvl="3" marL="1600200" indent="-228600" defTabSz="457200">
              <a:lnSpc>
                <a:spcPct val="100000"/>
              </a:lnSpc>
              <a:spcBef>
                <a:spcPts val="1001"/>
              </a:spcBef>
              <a:buClr>
                <a:srgbClr val="90c226"/>
              </a:buClr>
              <a:buSzPct val="80000"/>
              <a:buFont typeface="Wingdings 3" charset="2"/>
              <a:buChar char=""/>
            </a:pPr>
            <a:r>
              <a:rPr b="0" lang="en-US" sz="1200" spc="-1" strike="noStrike">
                <a:solidFill>
                  <a:schemeClr val="dk1">
                    <a:lumMod val="75000"/>
                    <a:lumOff val="25000"/>
                  </a:schemeClr>
                </a:solidFill>
                <a:latin typeface="Trebuchet MS"/>
              </a:rPr>
              <a:t>Fourth level</a:t>
            </a:r>
            <a:endParaRPr b="0" lang="en-US" sz="1200" spc="-1" strike="noStrike">
              <a:solidFill>
                <a:schemeClr val="dk1">
                  <a:lumMod val="75000"/>
                  <a:lumOff val="25000"/>
                </a:schemeClr>
              </a:solidFill>
              <a:latin typeface="Trebuchet MS"/>
            </a:endParaRPr>
          </a:p>
          <a:p>
            <a:pPr lvl="4" marL="2057400" indent="-228600" defTabSz="457200">
              <a:lnSpc>
                <a:spcPct val="100000"/>
              </a:lnSpc>
              <a:spcBef>
                <a:spcPts val="1001"/>
              </a:spcBef>
              <a:buClr>
                <a:srgbClr val="90c226"/>
              </a:buClr>
              <a:buSzPct val="80000"/>
              <a:buFont typeface="Wingdings 3" charset="2"/>
              <a:buChar char=""/>
            </a:pPr>
            <a:r>
              <a:rPr b="0" lang="en-US" sz="1200" spc="-1" strike="noStrike">
                <a:solidFill>
                  <a:schemeClr val="dk1">
                    <a:lumMod val="75000"/>
                    <a:lumOff val="25000"/>
                  </a:schemeClr>
                </a:solidFill>
                <a:latin typeface="Trebuchet MS"/>
              </a:rPr>
              <a:t>Fifth level</a:t>
            </a:r>
            <a:endParaRPr b="0" lang="en-US" sz="1200" spc="-1" strike="noStrike">
              <a:solidFill>
                <a:schemeClr val="dk1">
                  <a:lumMod val="75000"/>
                  <a:lumOff val="25000"/>
                </a:schemeClr>
              </a:solidFill>
              <a:latin typeface="Trebuchet MS"/>
            </a:endParaRPr>
          </a:p>
        </p:txBody>
      </p:sp>
      <p:sp>
        <p:nvSpPr>
          <p:cNvPr id="144" name="PlaceHolder 3"/>
          <p:cNvSpPr>
            <a:spLocks noGrp="1"/>
          </p:cNvSpPr>
          <p:nvPr>
            <p:ph type="dt" idx="22"/>
          </p:nvPr>
        </p:nvSpPr>
        <p:spPr>
          <a:xfrm>
            <a:off x="7205040" y="6041520"/>
            <a:ext cx="91152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900" spc="-1" strike="noStrike">
                <a:solidFill>
                  <a:schemeClr val="dk1">
                    <a:tint val="75000"/>
                  </a:schemeClr>
                </a:solidFill>
                <a:latin typeface="Trebuchet MS"/>
              </a:defRPr>
            </a:lvl1pPr>
          </a:lstStyle>
          <a:p>
            <a:pPr indent="0" algn="r" defTabSz="457200">
              <a:lnSpc>
                <a:spcPct val="100000"/>
              </a:lnSpc>
              <a:buNone/>
            </a:pPr>
            <a:r>
              <a:rPr b="0" lang="en-US" sz="900" spc="-1" strike="noStrike">
                <a:solidFill>
                  <a:schemeClr val="dk1">
                    <a:tint val="75000"/>
                  </a:schemeClr>
                </a:solidFill>
                <a:latin typeface="Trebuchet MS"/>
              </a:rPr>
              <a:t>&lt;дата/время&gt;</a:t>
            </a:r>
            <a:endParaRPr b="0" lang="ru-RU" sz="900" spc="-1" strike="noStrike">
              <a:solidFill>
                <a:srgbClr val="000000"/>
              </a:solidFill>
              <a:latin typeface="Times New Roman"/>
            </a:endParaRPr>
          </a:p>
        </p:txBody>
      </p:sp>
      <p:sp>
        <p:nvSpPr>
          <p:cNvPr id="145" name="PlaceHolder 4"/>
          <p:cNvSpPr>
            <a:spLocks noGrp="1"/>
          </p:cNvSpPr>
          <p:nvPr>
            <p:ph type="ftr" idx="23"/>
          </p:nvPr>
        </p:nvSpPr>
        <p:spPr>
          <a:xfrm>
            <a:off x="677160" y="6041520"/>
            <a:ext cx="629712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146" name="PlaceHolder 5"/>
          <p:cNvSpPr>
            <a:spLocks noGrp="1"/>
          </p:cNvSpPr>
          <p:nvPr>
            <p:ph type="sldNum" idx="24"/>
          </p:nvPr>
        </p:nvSpPr>
        <p:spPr>
          <a:xfrm>
            <a:off x="8590680" y="6041520"/>
            <a:ext cx="68292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900" spc="-1" strike="noStrike">
                <a:solidFill>
                  <a:schemeClr val="accent1"/>
                </a:solidFill>
                <a:latin typeface="Trebuchet MS"/>
              </a:defRPr>
            </a:lvl1pPr>
          </a:lstStyle>
          <a:p>
            <a:pPr indent="0" algn="r" defTabSz="457200">
              <a:lnSpc>
                <a:spcPct val="100000"/>
              </a:lnSpc>
              <a:buNone/>
            </a:pPr>
            <a:fld id="{74B08F26-FAB3-46BA-B164-1DAD1FBF730A}" type="slidenum">
              <a:rPr b="0" lang="en-US" sz="900" spc="-1" strike="noStrike">
                <a:solidFill>
                  <a:schemeClr val="accent1"/>
                </a:solidFill>
                <a:latin typeface="Trebuchet MS"/>
              </a:rPr>
              <a:t>&lt;номер&gt;</a:t>
            </a:fld>
            <a:endParaRPr b="0" lang="ru-RU" sz="9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3"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147" name="Group 6"/>
          <p:cNvGrpSpPr/>
          <p:nvPr/>
        </p:nvGrpSpPr>
        <p:grpSpPr>
          <a:xfrm>
            <a:off x="0" y="-8640"/>
            <a:ext cx="12191760" cy="6866640"/>
            <a:chOff x="0" y="-8640"/>
            <a:chExt cx="12191760" cy="6866640"/>
          </a:xfrm>
        </p:grpSpPr>
        <p:cxnSp>
          <p:nvCxnSpPr>
            <p:cNvPr id="148" name="Straight Connector 19"/>
            <p:cNvCxnSpPr/>
            <p:nvPr/>
          </p:nvCxnSpPr>
          <p:spPr>
            <a:xfrm>
              <a:off x="9370800" y="0"/>
              <a:ext cx="1219680" cy="6858360"/>
            </a:xfrm>
            <a:prstGeom prst="straightConnector1">
              <a:avLst/>
            </a:prstGeom>
            <a:ln cap="rnd" w="9525">
              <a:solidFill>
                <a:srgbClr val="ffffff">
                  <a:lumMod val="75000"/>
                </a:srgbClr>
              </a:solidFill>
              <a:round/>
            </a:ln>
          </p:spPr>
        </p:cxnSp>
        <p:cxnSp>
          <p:nvCxnSpPr>
            <p:cNvPr id="149" name="Straight Connector 20"/>
            <p:cNvCxnSpPr/>
            <p:nvPr/>
          </p:nvCxnSpPr>
          <p:spPr>
            <a:xfrm flipH="1">
              <a:off x="7425000" y="3681360"/>
              <a:ext cx="4763880" cy="3177000"/>
            </a:xfrm>
            <a:prstGeom prst="straightConnector1">
              <a:avLst/>
            </a:prstGeom>
            <a:ln cap="rnd" w="9525">
              <a:solidFill>
                <a:srgbClr val="ffffff">
                  <a:lumMod val="85000"/>
                </a:srgbClr>
              </a:solidFill>
              <a:round/>
            </a:ln>
          </p:spPr>
        </p:cxnSp>
        <p:sp>
          <p:nvSpPr>
            <p:cNvPr id="150" name="Rectangle 23"/>
            <p:cNvSpPr/>
            <p:nvPr/>
          </p:nvSpPr>
          <p:spPr>
            <a:xfrm>
              <a:off x="9181440" y="-8640"/>
              <a:ext cx="3007080" cy="6866280"/>
            </a:xfrm>
            <a:custGeom>
              <a:avLst/>
              <a:gdLst>
                <a:gd name="textAreaLeft" fmla="*/ 0 w 3007080"/>
                <a:gd name="textAreaRight" fmla="*/ 3007440 w 3007080"/>
                <a:gd name="textAreaTop" fmla="*/ 0 h 6866280"/>
                <a:gd name="textAreaBottom" fmla="*/ 6866640 h 6866280"/>
              </a:gdLst>
              <a:ahLst/>
              <a:rect l="textAreaLeft" t="textAreaTop" r="textAreaRight" b="textAreaBottom"/>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51" name="Rectangle 25"/>
            <p:cNvSpPr/>
            <p:nvPr/>
          </p:nvSpPr>
          <p:spPr>
            <a:xfrm>
              <a:off x="9603360" y="-8640"/>
              <a:ext cx="2588040" cy="6866280"/>
            </a:xfrm>
            <a:custGeom>
              <a:avLst/>
              <a:gdLst>
                <a:gd name="textAreaLeft" fmla="*/ 0 w 2588040"/>
                <a:gd name="textAreaRight" fmla="*/ 2588400 w 2588040"/>
                <a:gd name="textAreaTop" fmla="*/ 0 h 6866280"/>
                <a:gd name="textAreaBottom" fmla="*/ 6866640 h 6866280"/>
              </a:gdLst>
              <a:ahLst/>
              <a:rect l="textAreaLeft" t="textAreaTop" r="textAreaRight" b="textAreaBottom"/>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52" name="Isosceles Triangle 23"/>
            <p:cNvSpPr/>
            <p:nvPr/>
          </p:nvSpPr>
          <p:spPr>
            <a:xfrm>
              <a:off x="8932320" y="3048120"/>
              <a:ext cx="3259440" cy="3809520"/>
            </a:xfrm>
            <a:prstGeom prst="triangle">
              <a:avLst>
                <a:gd name="adj" fmla="val 100000"/>
              </a:avLst>
            </a:prstGeom>
            <a:solidFill>
              <a:schemeClr val="accent2">
                <a:alpha val="72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153" name="Rectangle 27"/>
            <p:cNvSpPr/>
            <p:nvPr/>
          </p:nvSpPr>
          <p:spPr>
            <a:xfrm>
              <a:off x="9334440" y="-8640"/>
              <a:ext cx="2854080" cy="6866280"/>
            </a:xfrm>
            <a:custGeom>
              <a:avLst/>
              <a:gdLst>
                <a:gd name="textAreaLeft" fmla="*/ 0 w 2854080"/>
                <a:gd name="textAreaRight" fmla="*/ 2854440 w 2854080"/>
                <a:gd name="textAreaTop" fmla="*/ 0 h 6866280"/>
                <a:gd name="textAreaBottom" fmla="*/ 6866640 h 6866280"/>
              </a:gdLst>
              <a:ahLst/>
              <a:rect l="textAreaLeft" t="textAreaTop" r="textAreaRight" b="textAreaBottom"/>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154" name="Rectangle 28"/>
            <p:cNvSpPr/>
            <p:nvPr/>
          </p:nvSpPr>
          <p:spPr>
            <a:xfrm>
              <a:off x="10898640" y="-8640"/>
              <a:ext cx="1289880" cy="6866280"/>
            </a:xfrm>
            <a:custGeom>
              <a:avLst/>
              <a:gdLst>
                <a:gd name="textAreaLeft" fmla="*/ 0 w 1289880"/>
                <a:gd name="textAreaRight" fmla="*/ 1290240 w 1289880"/>
                <a:gd name="textAreaTop" fmla="*/ 0 h 6866280"/>
                <a:gd name="textAreaBottom" fmla="*/ 6866640 h 6866280"/>
              </a:gdLst>
              <a:ahLst/>
              <a:rect l="textAreaLeft" t="textAreaTop" r="textAreaRight" b="textAreaBottom"/>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55" name="Rectangle 29"/>
            <p:cNvSpPr/>
            <p:nvPr/>
          </p:nvSpPr>
          <p:spPr>
            <a:xfrm>
              <a:off x="10938960" y="-8640"/>
              <a:ext cx="1249560" cy="6866280"/>
            </a:xfrm>
            <a:custGeom>
              <a:avLst/>
              <a:gdLst>
                <a:gd name="textAreaLeft" fmla="*/ 0 w 1249560"/>
                <a:gd name="textAreaRight" fmla="*/ 1249920 w 1249560"/>
                <a:gd name="textAreaTop" fmla="*/ 0 h 6866280"/>
                <a:gd name="textAreaBottom" fmla="*/ 6866640 h 6866280"/>
              </a:gdLst>
              <a:ahLst/>
              <a:rect l="textAreaLeft" t="textAreaTop" r="textAreaRight" b="textAreaBottom"/>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56" name="Isosceles Triangle 27"/>
            <p:cNvSpPr/>
            <p:nvPr/>
          </p:nvSpPr>
          <p:spPr>
            <a:xfrm>
              <a:off x="10371600" y="3589920"/>
              <a:ext cx="1816920" cy="3267720"/>
            </a:xfrm>
            <a:prstGeom prst="triangle">
              <a:avLst>
                <a:gd name="adj" fmla="val 100000"/>
              </a:avLst>
            </a:prstGeom>
            <a:solidFill>
              <a:schemeClr val="accent1">
                <a:alpha val="8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57" name="Isosceles Triangle 28"/>
            <p:cNvSpPr/>
            <p:nvPr/>
          </p:nvSpPr>
          <p:spPr>
            <a:xfrm>
              <a:off x="0" y="4013280"/>
              <a:ext cx="448200" cy="2844360"/>
            </a:xfrm>
            <a:prstGeom prst="triangle">
              <a:avLst>
                <a:gd name="adj" fmla="val 0"/>
              </a:avLst>
            </a:prstGeom>
            <a:solidFill>
              <a:schemeClr val="accent1">
                <a:alpha val="8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grpSp>
      <p:sp>
        <p:nvSpPr>
          <p:cNvPr id="158" name="PlaceHolder 1"/>
          <p:cNvSpPr>
            <a:spLocks noGrp="1"/>
          </p:cNvSpPr>
          <p:nvPr>
            <p:ph type="title"/>
          </p:nvPr>
        </p:nvSpPr>
        <p:spPr>
          <a:xfrm>
            <a:off x="677160" y="609480"/>
            <a:ext cx="8596440" cy="1320480"/>
          </a:xfrm>
          <a:prstGeom prst="rect">
            <a:avLst/>
          </a:prstGeom>
          <a:noFill/>
          <a:ln w="0">
            <a:noFill/>
          </a:ln>
        </p:spPr>
        <p:txBody>
          <a:bodyPr lIns="91440" rIns="91440" tIns="45720" bIns="45720" anchor="t">
            <a:normAutofit/>
          </a:bodyPr>
          <a:p>
            <a:pPr indent="0" defTabSz="457200">
              <a:lnSpc>
                <a:spcPct val="100000"/>
              </a:lnSpc>
              <a:buNone/>
            </a:pPr>
            <a:r>
              <a:rPr b="0" lang="en-US" sz="3600" spc="-1" strike="noStrike">
                <a:solidFill>
                  <a:schemeClr val="accent1"/>
                </a:solidFill>
                <a:latin typeface="Trebuchet MS"/>
              </a:rPr>
              <a:t>Click to edit Master title style</a:t>
            </a:r>
            <a:endParaRPr b="0" lang="en-US" sz="3600" spc="-1" strike="noStrike">
              <a:solidFill>
                <a:schemeClr val="dk1"/>
              </a:solidFill>
              <a:latin typeface="Trebuchet MS"/>
            </a:endParaRPr>
          </a:p>
        </p:txBody>
      </p:sp>
      <p:sp>
        <p:nvSpPr>
          <p:cNvPr id="159" name="PlaceHolder 2"/>
          <p:cNvSpPr>
            <a:spLocks noGrp="1"/>
          </p:cNvSpPr>
          <p:nvPr>
            <p:ph type="body"/>
          </p:nvPr>
        </p:nvSpPr>
        <p:spPr>
          <a:xfrm>
            <a:off x="677160" y="2160720"/>
            <a:ext cx="8596440" cy="3880440"/>
          </a:xfrm>
          <a:prstGeom prst="rect">
            <a:avLst/>
          </a:prstGeom>
          <a:noFill/>
          <a:ln w="0">
            <a:noFill/>
          </a:ln>
        </p:spPr>
        <p:txBody>
          <a:bodyPr lIns="91440" rIns="91440" tIns="45720" bIns="45720" anchor="t">
            <a:noAutofit/>
          </a:bodyPr>
          <a:p>
            <a:pPr marL="343080" indent="-343080" defTabSz="457200">
              <a:lnSpc>
                <a:spcPct val="100000"/>
              </a:lnSpc>
              <a:spcBef>
                <a:spcPts val="1001"/>
              </a:spcBef>
              <a:buClr>
                <a:srgbClr val="90c226"/>
              </a:buClr>
              <a:buSzPct val="80000"/>
              <a:buFont typeface="Wingdings 3" charset="2"/>
              <a:buChar char=""/>
            </a:pPr>
            <a:r>
              <a:rPr b="0" lang="en-US" sz="1800" spc="-1" strike="noStrike">
                <a:solidFill>
                  <a:schemeClr val="dk1">
                    <a:lumMod val="75000"/>
                    <a:lumOff val="25000"/>
                  </a:schemeClr>
                </a:solidFill>
                <a:latin typeface="Trebuchet MS"/>
              </a:rPr>
              <a:t>Click to edit Master text styles</a:t>
            </a:r>
            <a:endParaRPr b="0" lang="en-US" sz="1800" spc="-1" strike="noStrike">
              <a:solidFill>
                <a:schemeClr val="dk1">
                  <a:lumMod val="75000"/>
                  <a:lumOff val="25000"/>
                </a:schemeClr>
              </a:solidFill>
              <a:latin typeface="Trebuchet MS"/>
            </a:endParaRPr>
          </a:p>
          <a:p>
            <a:pPr lvl="1" marL="743040" indent="-285840" defTabSz="457200">
              <a:lnSpc>
                <a:spcPct val="100000"/>
              </a:lnSpc>
              <a:spcBef>
                <a:spcPts val="1001"/>
              </a:spcBef>
              <a:buClr>
                <a:srgbClr val="90c226"/>
              </a:buClr>
              <a:buSzPct val="80000"/>
              <a:buFont typeface="Wingdings 3" charset="2"/>
              <a:buChar char=""/>
            </a:pPr>
            <a:r>
              <a:rPr b="0" lang="en-US" sz="1600" spc="-1" strike="noStrike">
                <a:solidFill>
                  <a:schemeClr val="dk1">
                    <a:lumMod val="75000"/>
                    <a:lumOff val="25000"/>
                  </a:schemeClr>
                </a:solidFill>
                <a:latin typeface="Trebuchet MS"/>
              </a:rPr>
              <a:t>Second level</a:t>
            </a:r>
            <a:endParaRPr b="0" lang="en-US" sz="1600" spc="-1" strike="noStrike">
              <a:solidFill>
                <a:schemeClr val="dk1">
                  <a:lumMod val="75000"/>
                  <a:lumOff val="25000"/>
                </a:schemeClr>
              </a:solidFill>
              <a:latin typeface="Trebuchet MS"/>
            </a:endParaRPr>
          </a:p>
          <a:p>
            <a:pPr lvl="2" marL="1143000" indent="-228600" defTabSz="457200">
              <a:lnSpc>
                <a:spcPct val="100000"/>
              </a:lnSpc>
              <a:spcBef>
                <a:spcPts val="1001"/>
              </a:spcBef>
              <a:buClr>
                <a:srgbClr val="90c226"/>
              </a:buClr>
              <a:buSzPct val="80000"/>
              <a:buFont typeface="Wingdings 3" charset="2"/>
              <a:buChar char=""/>
            </a:pPr>
            <a:r>
              <a:rPr b="0" lang="en-US" sz="1400" spc="-1" strike="noStrike">
                <a:solidFill>
                  <a:schemeClr val="dk1">
                    <a:lumMod val="75000"/>
                    <a:lumOff val="25000"/>
                  </a:schemeClr>
                </a:solidFill>
                <a:latin typeface="Trebuchet MS"/>
              </a:rPr>
              <a:t>Third level</a:t>
            </a:r>
            <a:endParaRPr b="0" lang="en-US" sz="1400" spc="-1" strike="noStrike">
              <a:solidFill>
                <a:schemeClr val="dk1">
                  <a:lumMod val="75000"/>
                  <a:lumOff val="25000"/>
                </a:schemeClr>
              </a:solidFill>
              <a:latin typeface="Trebuchet MS"/>
            </a:endParaRPr>
          </a:p>
          <a:p>
            <a:pPr lvl="3" marL="1600200" indent="-228600" defTabSz="457200">
              <a:lnSpc>
                <a:spcPct val="100000"/>
              </a:lnSpc>
              <a:spcBef>
                <a:spcPts val="1001"/>
              </a:spcBef>
              <a:buClr>
                <a:srgbClr val="90c226"/>
              </a:buClr>
              <a:buSzPct val="80000"/>
              <a:buFont typeface="Wingdings 3" charset="2"/>
              <a:buChar char=""/>
            </a:pPr>
            <a:r>
              <a:rPr b="0" lang="en-US" sz="1200" spc="-1" strike="noStrike">
                <a:solidFill>
                  <a:schemeClr val="dk1">
                    <a:lumMod val="75000"/>
                    <a:lumOff val="25000"/>
                  </a:schemeClr>
                </a:solidFill>
                <a:latin typeface="Trebuchet MS"/>
              </a:rPr>
              <a:t>Fourth level</a:t>
            </a:r>
            <a:endParaRPr b="0" lang="en-US" sz="1200" spc="-1" strike="noStrike">
              <a:solidFill>
                <a:schemeClr val="dk1">
                  <a:lumMod val="75000"/>
                  <a:lumOff val="25000"/>
                </a:schemeClr>
              </a:solidFill>
              <a:latin typeface="Trebuchet MS"/>
            </a:endParaRPr>
          </a:p>
          <a:p>
            <a:pPr lvl="4" marL="2057400" indent="-228600" defTabSz="457200">
              <a:lnSpc>
                <a:spcPct val="100000"/>
              </a:lnSpc>
              <a:spcBef>
                <a:spcPts val="1001"/>
              </a:spcBef>
              <a:buClr>
                <a:srgbClr val="90c226"/>
              </a:buClr>
              <a:buSzPct val="80000"/>
              <a:buFont typeface="Wingdings 3" charset="2"/>
              <a:buChar char=""/>
            </a:pPr>
            <a:r>
              <a:rPr b="0" lang="en-US" sz="1200" spc="-1" strike="noStrike">
                <a:solidFill>
                  <a:schemeClr val="dk1">
                    <a:lumMod val="75000"/>
                    <a:lumOff val="25000"/>
                  </a:schemeClr>
                </a:solidFill>
                <a:latin typeface="Trebuchet MS"/>
              </a:rPr>
              <a:t>Fifth level</a:t>
            </a:r>
            <a:endParaRPr b="0" lang="en-US" sz="1200" spc="-1" strike="noStrike">
              <a:solidFill>
                <a:schemeClr val="dk1">
                  <a:lumMod val="75000"/>
                  <a:lumOff val="25000"/>
                </a:schemeClr>
              </a:solidFill>
              <a:latin typeface="Trebuchet MS"/>
            </a:endParaRPr>
          </a:p>
        </p:txBody>
      </p:sp>
      <p:sp>
        <p:nvSpPr>
          <p:cNvPr id="160" name="PlaceHolder 3"/>
          <p:cNvSpPr>
            <a:spLocks noGrp="1"/>
          </p:cNvSpPr>
          <p:nvPr>
            <p:ph type="dt" idx="25"/>
          </p:nvPr>
        </p:nvSpPr>
        <p:spPr>
          <a:xfrm>
            <a:off x="7205040" y="6041520"/>
            <a:ext cx="91152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900" spc="-1" strike="noStrike">
                <a:solidFill>
                  <a:schemeClr val="dk1">
                    <a:tint val="75000"/>
                  </a:schemeClr>
                </a:solidFill>
                <a:latin typeface="Trebuchet MS"/>
              </a:defRPr>
            </a:lvl1pPr>
          </a:lstStyle>
          <a:p>
            <a:pPr indent="0" algn="r" defTabSz="457200">
              <a:lnSpc>
                <a:spcPct val="100000"/>
              </a:lnSpc>
              <a:buNone/>
            </a:pPr>
            <a:r>
              <a:rPr b="0" lang="en-US" sz="900" spc="-1" strike="noStrike">
                <a:solidFill>
                  <a:schemeClr val="dk1">
                    <a:tint val="75000"/>
                  </a:schemeClr>
                </a:solidFill>
                <a:latin typeface="Trebuchet MS"/>
              </a:rPr>
              <a:t>&lt;дата/время&gt;</a:t>
            </a:r>
            <a:endParaRPr b="0" lang="ru-RU" sz="900" spc="-1" strike="noStrike">
              <a:solidFill>
                <a:srgbClr val="000000"/>
              </a:solidFill>
              <a:latin typeface="Times New Roman"/>
            </a:endParaRPr>
          </a:p>
        </p:txBody>
      </p:sp>
      <p:sp>
        <p:nvSpPr>
          <p:cNvPr id="161" name="PlaceHolder 4"/>
          <p:cNvSpPr>
            <a:spLocks noGrp="1"/>
          </p:cNvSpPr>
          <p:nvPr>
            <p:ph type="ftr" idx="26"/>
          </p:nvPr>
        </p:nvSpPr>
        <p:spPr>
          <a:xfrm>
            <a:off x="677160" y="6041520"/>
            <a:ext cx="629712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162" name="PlaceHolder 5"/>
          <p:cNvSpPr>
            <a:spLocks noGrp="1"/>
          </p:cNvSpPr>
          <p:nvPr>
            <p:ph type="sldNum" idx="27"/>
          </p:nvPr>
        </p:nvSpPr>
        <p:spPr>
          <a:xfrm>
            <a:off x="8590680" y="6041520"/>
            <a:ext cx="68292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900" spc="-1" strike="noStrike">
                <a:solidFill>
                  <a:schemeClr val="accent1"/>
                </a:solidFill>
                <a:latin typeface="Trebuchet MS"/>
              </a:defRPr>
            </a:lvl1pPr>
          </a:lstStyle>
          <a:p>
            <a:pPr indent="0" algn="r" defTabSz="457200">
              <a:lnSpc>
                <a:spcPct val="100000"/>
              </a:lnSpc>
              <a:buNone/>
            </a:pPr>
            <a:fld id="{4D2F8EF8-26A2-42C6-8573-D3A44E600694}" type="slidenum">
              <a:rPr b="0" lang="en-US" sz="900" spc="-1" strike="noStrike">
                <a:solidFill>
                  <a:schemeClr val="accent1"/>
                </a:solidFill>
                <a:latin typeface="Trebuchet MS"/>
              </a:rPr>
              <a:t>&lt;номер&gt;</a:t>
            </a:fld>
            <a:endParaRPr b="0" lang="ru-RU" sz="9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5"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165" name="Group 6"/>
          <p:cNvGrpSpPr/>
          <p:nvPr/>
        </p:nvGrpSpPr>
        <p:grpSpPr>
          <a:xfrm>
            <a:off x="0" y="-8640"/>
            <a:ext cx="12191760" cy="6866640"/>
            <a:chOff x="0" y="-8640"/>
            <a:chExt cx="12191760" cy="6866640"/>
          </a:xfrm>
        </p:grpSpPr>
        <p:cxnSp>
          <p:nvCxnSpPr>
            <p:cNvPr id="166" name="Straight Connector 19"/>
            <p:cNvCxnSpPr/>
            <p:nvPr/>
          </p:nvCxnSpPr>
          <p:spPr>
            <a:xfrm>
              <a:off x="9370800" y="0"/>
              <a:ext cx="1219680" cy="6858360"/>
            </a:xfrm>
            <a:prstGeom prst="straightConnector1">
              <a:avLst/>
            </a:prstGeom>
            <a:ln cap="rnd" w="9525">
              <a:solidFill>
                <a:srgbClr val="ffffff">
                  <a:lumMod val="75000"/>
                </a:srgbClr>
              </a:solidFill>
              <a:round/>
            </a:ln>
          </p:spPr>
        </p:cxnSp>
        <p:cxnSp>
          <p:nvCxnSpPr>
            <p:cNvPr id="167" name="Straight Connector 20"/>
            <p:cNvCxnSpPr/>
            <p:nvPr/>
          </p:nvCxnSpPr>
          <p:spPr>
            <a:xfrm flipH="1">
              <a:off x="7425000" y="3681360"/>
              <a:ext cx="4763880" cy="3177000"/>
            </a:xfrm>
            <a:prstGeom prst="straightConnector1">
              <a:avLst/>
            </a:prstGeom>
            <a:ln cap="rnd" w="9525">
              <a:solidFill>
                <a:srgbClr val="ffffff">
                  <a:lumMod val="85000"/>
                </a:srgbClr>
              </a:solidFill>
              <a:round/>
            </a:ln>
          </p:spPr>
        </p:cxnSp>
        <p:sp>
          <p:nvSpPr>
            <p:cNvPr id="168" name="Rectangle 23"/>
            <p:cNvSpPr/>
            <p:nvPr/>
          </p:nvSpPr>
          <p:spPr>
            <a:xfrm>
              <a:off x="9181440" y="-8640"/>
              <a:ext cx="3007080" cy="6866280"/>
            </a:xfrm>
            <a:custGeom>
              <a:avLst/>
              <a:gdLst>
                <a:gd name="textAreaLeft" fmla="*/ 0 w 3007080"/>
                <a:gd name="textAreaRight" fmla="*/ 3007440 w 3007080"/>
                <a:gd name="textAreaTop" fmla="*/ 0 h 6866280"/>
                <a:gd name="textAreaBottom" fmla="*/ 6866640 h 6866280"/>
              </a:gdLst>
              <a:ahLst/>
              <a:rect l="textAreaLeft" t="textAreaTop" r="textAreaRight" b="textAreaBottom"/>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69" name="Rectangle 25"/>
            <p:cNvSpPr/>
            <p:nvPr/>
          </p:nvSpPr>
          <p:spPr>
            <a:xfrm>
              <a:off x="9603360" y="-8640"/>
              <a:ext cx="2588040" cy="6866280"/>
            </a:xfrm>
            <a:custGeom>
              <a:avLst/>
              <a:gdLst>
                <a:gd name="textAreaLeft" fmla="*/ 0 w 2588040"/>
                <a:gd name="textAreaRight" fmla="*/ 2588400 w 2588040"/>
                <a:gd name="textAreaTop" fmla="*/ 0 h 6866280"/>
                <a:gd name="textAreaBottom" fmla="*/ 6866640 h 6866280"/>
              </a:gdLst>
              <a:ahLst/>
              <a:rect l="textAreaLeft" t="textAreaTop" r="textAreaRight" b="textAreaBottom"/>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70" name="Isosceles Triangle 23"/>
            <p:cNvSpPr/>
            <p:nvPr/>
          </p:nvSpPr>
          <p:spPr>
            <a:xfrm>
              <a:off x="8932320" y="3048120"/>
              <a:ext cx="3259440" cy="3809520"/>
            </a:xfrm>
            <a:prstGeom prst="triangle">
              <a:avLst>
                <a:gd name="adj" fmla="val 100000"/>
              </a:avLst>
            </a:prstGeom>
            <a:solidFill>
              <a:schemeClr val="accent2">
                <a:alpha val="72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171" name="Rectangle 27"/>
            <p:cNvSpPr/>
            <p:nvPr/>
          </p:nvSpPr>
          <p:spPr>
            <a:xfrm>
              <a:off x="9334440" y="-8640"/>
              <a:ext cx="2854080" cy="6866280"/>
            </a:xfrm>
            <a:custGeom>
              <a:avLst/>
              <a:gdLst>
                <a:gd name="textAreaLeft" fmla="*/ 0 w 2854080"/>
                <a:gd name="textAreaRight" fmla="*/ 2854440 w 2854080"/>
                <a:gd name="textAreaTop" fmla="*/ 0 h 6866280"/>
                <a:gd name="textAreaBottom" fmla="*/ 6866640 h 6866280"/>
              </a:gdLst>
              <a:ahLst/>
              <a:rect l="textAreaLeft" t="textAreaTop" r="textAreaRight" b="textAreaBottom"/>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172" name="Rectangle 28"/>
            <p:cNvSpPr/>
            <p:nvPr/>
          </p:nvSpPr>
          <p:spPr>
            <a:xfrm>
              <a:off x="10898640" y="-8640"/>
              <a:ext cx="1289880" cy="6866280"/>
            </a:xfrm>
            <a:custGeom>
              <a:avLst/>
              <a:gdLst>
                <a:gd name="textAreaLeft" fmla="*/ 0 w 1289880"/>
                <a:gd name="textAreaRight" fmla="*/ 1290240 w 1289880"/>
                <a:gd name="textAreaTop" fmla="*/ 0 h 6866280"/>
                <a:gd name="textAreaBottom" fmla="*/ 6866640 h 6866280"/>
              </a:gdLst>
              <a:ahLst/>
              <a:rect l="textAreaLeft" t="textAreaTop" r="textAreaRight" b="textAreaBottom"/>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73" name="Rectangle 29"/>
            <p:cNvSpPr/>
            <p:nvPr/>
          </p:nvSpPr>
          <p:spPr>
            <a:xfrm>
              <a:off x="10938960" y="-8640"/>
              <a:ext cx="1249560" cy="6866280"/>
            </a:xfrm>
            <a:custGeom>
              <a:avLst/>
              <a:gdLst>
                <a:gd name="textAreaLeft" fmla="*/ 0 w 1249560"/>
                <a:gd name="textAreaRight" fmla="*/ 1249920 w 1249560"/>
                <a:gd name="textAreaTop" fmla="*/ 0 h 6866280"/>
                <a:gd name="textAreaBottom" fmla="*/ 6866640 h 6866280"/>
              </a:gdLst>
              <a:ahLst/>
              <a:rect l="textAreaLeft" t="textAreaTop" r="textAreaRight" b="textAreaBottom"/>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74" name="Isosceles Triangle 27"/>
            <p:cNvSpPr/>
            <p:nvPr/>
          </p:nvSpPr>
          <p:spPr>
            <a:xfrm>
              <a:off x="10371600" y="3589920"/>
              <a:ext cx="1816920" cy="3267720"/>
            </a:xfrm>
            <a:prstGeom prst="triangle">
              <a:avLst>
                <a:gd name="adj" fmla="val 100000"/>
              </a:avLst>
            </a:prstGeom>
            <a:solidFill>
              <a:schemeClr val="accent1">
                <a:alpha val="8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75" name="Isosceles Triangle 28"/>
            <p:cNvSpPr/>
            <p:nvPr/>
          </p:nvSpPr>
          <p:spPr>
            <a:xfrm>
              <a:off x="0" y="4013280"/>
              <a:ext cx="448200" cy="2844360"/>
            </a:xfrm>
            <a:prstGeom prst="triangle">
              <a:avLst>
                <a:gd name="adj" fmla="val 0"/>
              </a:avLst>
            </a:prstGeom>
            <a:solidFill>
              <a:schemeClr val="accent1">
                <a:alpha val="8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grpSp>
      <p:sp>
        <p:nvSpPr>
          <p:cNvPr id="176" name="PlaceHolder 1"/>
          <p:cNvSpPr>
            <a:spLocks noGrp="1"/>
          </p:cNvSpPr>
          <p:nvPr>
            <p:ph type="title"/>
          </p:nvPr>
        </p:nvSpPr>
        <p:spPr>
          <a:xfrm>
            <a:off x="677160" y="2700720"/>
            <a:ext cx="8596440" cy="1826280"/>
          </a:xfrm>
          <a:prstGeom prst="rect">
            <a:avLst/>
          </a:prstGeom>
          <a:noFill/>
          <a:ln w="0">
            <a:noFill/>
          </a:ln>
        </p:spPr>
        <p:txBody>
          <a:bodyPr lIns="91440" rIns="91440" tIns="45720" bIns="45720" anchor="b">
            <a:noAutofit/>
          </a:bodyPr>
          <a:p>
            <a:pPr indent="0" defTabSz="457200">
              <a:lnSpc>
                <a:spcPct val="100000"/>
              </a:lnSpc>
              <a:buNone/>
            </a:pPr>
            <a:r>
              <a:rPr b="0" lang="en-US" sz="4000" spc="-1" strike="noStrike">
                <a:solidFill>
                  <a:schemeClr val="accent1"/>
                </a:solidFill>
                <a:latin typeface="Trebuchet MS"/>
              </a:rPr>
              <a:t>Click to edit Master title style</a:t>
            </a:r>
            <a:endParaRPr b="0" lang="en-US" sz="4000" spc="-1" strike="noStrike">
              <a:solidFill>
                <a:schemeClr val="dk1"/>
              </a:solidFill>
              <a:latin typeface="Trebuchet MS"/>
            </a:endParaRPr>
          </a:p>
        </p:txBody>
      </p:sp>
      <p:sp>
        <p:nvSpPr>
          <p:cNvPr id="177" name="PlaceHolder 2"/>
          <p:cNvSpPr>
            <a:spLocks noGrp="1"/>
          </p:cNvSpPr>
          <p:nvPr>
            <p:ph type="body"/>
          </p:nvPr>
        </p:nvSpPr>
        <p:spPr>
          <a:xfrm>
            <a:off x="677160" y="4527360"/>
            <a:ext cx="8596440" cy="860040"/>
          </a:xfrm>
          <a:prstGeom prst="rect">
            <a:avLst/>
          </a:prstGeom>
          <a:noFill/>
          <a:ln w="0">
            <a:noFill/>
          </a:ln>
        </p:spPr>
        <p:txBody>
          <a:bodyPr lIns="91440" rIns="91440" tIns="45720" bIns="45720" anchor="t">
            <a:noAutofit/>
          </a:bodyPr>
          <a:p>
            <a:pPr indent="0" defTabSz="457200">
              <a:lnSpc>
                <a:spcPct val="100000"/>
              </a:lnSpc>
              <a:spcBef>
                <a:spcPts val="1001"/>
              </a:spcBef>
              <a:buNone/>
              <a:tabLst>
                <a:tab algn="l" pos="0"/>
              </a:tabLst>
            </a:pPr>
            <a:r>
              <a:rPr b="0" lang="en-US" sz="2000" spc="-1" strike="noStrike">
                <a:solidFill>
                  <a:schemeClr val="dk1">
                    <a:lumMod val="50000"/>
                    <a:lumOff val="50000"/>
                  </a:schemeClr>
                </a:solidFill>
                <a:latin typeface="Trebuchet MS"/>
              </a:rPr>
              <a:t>Click to edit Master text styles</a:t>
            </a:r>
            <a:endParaRPr b="0" lang="en-US" sz="2000" spc="-1" strike="noStrike">
              <a:solidFill>
                <a:schemeClr val="dk1">
                  <a:lumMod val="75000"/>
                  <a:lumOff val="25000"/>
                </a:schemeClr>
              </a:solidFill>
              <a:latin typeface="Trebuchet MS"/>
            </a:endParaRPr>
          </a:p>
        </p:txBody>
      </p:sp>
      <p:sp>
        <p:nvSpPr>
          <p:cNvPr id="178" name="PlaceHolder 3"/>
          <p:cNvSpPr>
            <a:spLocks noGrp="1"/>
          </p:cNvSpPr>
          <p:nvPr>
            <p:ph type="dt" idx="28"/>
          </p:nvPr>
        </p:nvSpPr>
        <p:spPr>
          <a:xfrm>
            <a:off x="7205040" y="6041520"/>
            <a:ext cx="91152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900" spc="-1" strike="noStrike">
                <a:solidFill>
                  <a:schemeClr val="dk1">
                    <a:tint val="75000"/>
                  </a:schemeClr>
                </a:solidFill>
                <a:latin typeface="Trebuchet MS"/>
              </a:defRPr>
            </a:lvl1pPr>
          </a:lstStyle>
          <a:p>
            <a:pPr indent="0" algn="r" defTabSz="457200">
              <a:lnSpc>
                <a:spcPct val="100000"/>
              </a:lnSpc>
              <a:buNone/>
            </a:pPr>
            <a:r>
              <a:rPr b="0" lang="en-US" sz="900" spc="-1" strike="noStrike">
                <a:solidFill>
                  <a:schemeClr val="dk1">
                    <a:tint val="75000"/>
                  </a:schemeClr>
                </a:solidFill>
                <a:latin typeface="Trebuchet MS"/>
              </a:rPr>
              <a:t>&lt;дата/время&gt;</a:t>
            </a:r>
            <a:endParaRPr b="0" lang="ru-RU" sz="900" spc="-1" strike="noStrike">
              <a:solidFill>
                <a:srgbClr val="000000"/>
              </a:solidFill>
              <a:latin typeface="Times New Roman"/>
            </a:endParaRPr>
          </a:p>
        </p:txBody>
      </p:sp>
      <p:sp>
        <p:nvSpPr>
          <p:cNvPr id="179" name="PlaceHolder 4"/>
          <p:cNvSpPr>
            <a:spLocks noGrp="1"/>
          </p:cNvSpPr>
          <p:nvPr>
            <p:ph type="ftr" idx="29"/>
          </p:nvPr>
        </p:nvSpPr>
        <p:spPr>
          <a:xfrm>
            <a:off x="677160" y="6041520"/>
            <a:ext cx="629712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180" name="PlaceHolder 5"/>
          <p:cNvSpPr>
            <a:spLocks noGrp="1"/>
          </p:cNvSpPr>
          <p:nvPr>
            <p:ph type="sldNum" idx="30"/>
          </p:nvPr>
        </p:nvSpPr>
        <p:spPr>
          <a:xfrm>
            <a:off x="8590680" y="6041520"/>
            <a:ext cx="68292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900" spc="-1" strike="noStrike">
                <a:solidFill>
                  <a:schemeClr val="accent1"/>
                </a:solidFill>
                <a:latin typeface="Trebuchet MS"/>
              </a:defRPr>
            </a:lvl1pPr>
          </a:lstStyle>
          <a:p>
            <a:pPr indent="0" algn="r" defTabSz="457200">
              <a:lnSpc>
                <a:spcPct val="100000"/>
              </a:lnSpc>
              <a:buNone/>
            </a:pPr>
            <a:fld id="{7DA90B6C-B79D-499A-8E2A-F9E8F805CAA0}" type="slidenum">
              <a:rPr b="0" lang="en-US" sz="900" spc="-1" strike="noStrike">
                <a:solidFill>
                  <a:schemeClr val="accent1"/>
                </a:solidFill>
                <a:latin typeface="Trebuchet MS"/>
              </a:rPr>
              <a:t>&lt;номер&gt;</a:t>
            </a:fld>
            <a:endParaRPr b="0" lang="ru-RU" sz="9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7"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181" name="Group 6"/>
          <p:cNvGrpSpPr/>
          <p:nvPr/>
        </p:nvGrpSpPr>
        <p:grpSpPr>
          <a:xfrm>
            <a:off x="0" y="-8640"/>
            <a:ext cx="12191760" cy="6866640"/>
            <a:chOff x="0" y="-8640"/>
            <a:chExt cx="12191760" cy="6866640"/>
          </a:xfrm>
        </p:grpSpPr>
        <p:cxnSp>
          <p:nvCxnSpPr>
            <p:cNvPr id="182" name="Straight Connector 19"/>
            <p:cNvCxnSpPr/>
            <p:nvPr/>
          </p:nvCxnSpPr>
          <p:spPr>
            <a:xfrm>
              <a:off x="9370800" y="0"/>
              <a:ext cx="1219680" cy="6858360"/>
            </a:xfrm>
            <a:prstGeom prst="straightConnector1">
              <a:avLst/>
            </a:prstGeom>
            <a:ln cap="rnd" w="9525">
              <a:solidFill>
                <a:srgbClr val="ffffff">
                  <a:lumMod val="75000"/>
                </a:srgbClr>
              </a:solidFill>
              <a:round/>
            </a:ln>
          </p:spPr>
        </p:cxnSp>
        <p:cxnSp>
          <p:nvCxnSpPr>
            <p:cNvPr id="183" name="Straight Connector 20"/>
            <p:cNvCxnSpPr/>
            <p:nvPr/>
          </p:nvCxnSpPr>
          <p:spPr>
            <a:xfrm flipH="1">
              <a:off x="7425000" y="3681360"/>
              <a:ext cx="4763880" cy="3177000"/>
            </a:xfrm>
            <a:prstGeom prst="straightConnector1">
              <a:avLst/>
            </a:prstGeom>
            <a:ln cap="rnd" w="9525">
              <a:solidFill>
                <a:srgbClr val="ffffff">
                  <a:lumMod val="85000"/>
                </a:srgbClr>
              </a:solidFill>
              <a:round/>
            </a:ln>
          </p:spPr>
        </p:cxnSp>
        <p:sp>
          <p:nvSpPr>
            <p:cNvPr id="184" name="Rectangle 23"/>
            <p:cNvSpPr/>
            <p:nvPr/>
          </p:nvSpPr>
          <p:spPr>
            <a:xfrm>
              <a:off x="9181440" y="-8640"/>
              <a:ext cx="3007080" cy="6866280"/>
            </a:xfrm>
            <a:custGeom>
              <a:avLst/>
              <a:gdLst>
                <a:gd name="textAreaLeft" fmla="*/ 0 w 3007080"/>
                <a:gd name="textAreaRight" fmla="*/ 3007440 w 3007080"/>
                <a:gd name="textAreaTop" fmla="*/ 0 h 6866280"/>
                <a:gd name="textAreaBottom" fmla="*/ 6866640 h 6866280"/>
              </a:gdLst>
              <a:ahLst/>
              <a:rect l="textAreaLeft" t="textAreaTop" r="textAreaRight" b="textAreaBottom"/>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85" name="Rectangle 25"/>
            <p:cNvSpPr/>
            <p:nvPr/>
          </p:nvSpPr>
          <p:spPr>
            <a:xfrm>
              <a:off x="9603360" y="-8640"/>
              <a:ext cx="2588040" cy="6866280"/>
            </a:xfrm>
            <a:custGeom>
              <a:avLst/>
              <a:gdLst>
                <a:gd name="textAreaLeft" fmla="*/ 0 w 2588040"/>
                <a:gd name="textAreaRight" fmla="*/ 2588400 w 2588040"/>
                <a:gd name="textAreaTop" fmla="*/ 0 h 6866280"/>
                <a:gd name="textAreaBottom" fmla="*/ 6866640 h 6866280"/>
              </a:gdLst>
              <a:ahLst/>
              <a:rect l="textAreaLeft" t="textAreaTop" r="textAreaRight" b="textAreaBottom"/>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86" name="Isosceles Triangle 23"/>
            <p:cNvSpPr/>
            <p:nvPr/>
          </p:nvSpPr>
          <p:spPr>
            <a:xfrm>
              <a:off x="8932320" y="3048120"/>
              <a:ext cx="3259440" cy="3809520"/>
            </a:xfrm>
            <a:prstGeom prst="triangle">
              <a:avLst>
                <a:gd name="adj" fmla="val 100000"/>
              </a:avLst>
            </a:prstGeom>
            <a:solidFill>
              <a:schemeClr val="accent2">
                <a:alpha val="72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187" name="Rectangle 27"/>
            <p:cNvSpPr/>
            <p:nvPr/>
          </p:nvSpPr>
          <p:spPr>
            <a:xfrm>
              <a:off x="9334440" y="-8640"/>
              <a:ext cx="2854080" cy="6866280"/>
            </a:xfrm>
            <a:custGeom>
              <a:avLst/>
              <a:gdLst>
                <a:gd name="textAreaLeft" fmla="*/ 0 w 2854080"/>
                <a:gd name="textAreaRight" fmla="*/ 2854440 w 2854080"/>
                <a:gd name="textAreaTop" fmla="*/ 0 h 6866280"/>
                <a:gd name="textAreaBottom" fmla="*/ 6866640 h 6866280"/>
              </a:gdLst>
              <a:ahLst/>
              <a:rect l="textAreaLeft" t="textAreaTop" r="textAreaRight" b="textAreaBottom"/>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188" name="Rectangle 28"/>
            <p:cNvSpPr/>
            <p:nvPr/>
          </p:nvSpPr>
          <p:spPr>
            <a:xfrm>
              <a:off x="10898640" y="-8640"/>
              <a:ext cx="1289880" cy="6866280"/>
            </a:xfrm>
            <a:custGeom>
              <a:avLst/>
              <a:gdLst>
                <a:gd name="textAreaLeft" fmla="*/ 0 w 1289880"/>
                <a:gd name="textAreaRight" fmla="*/ 1290240 w 1289880"/>
                <a:gd name="textAreaTop" fmla="*/ 0 h 6866280"/>
                <a:gd name="textAreaBottom" fmla="*/ 6866640 h 6866280"/>
              </a:gdLst>
              <a:ahLst/>
              <a:rect l="textAreaLeft" t="textAreaTop" r="textAreaRight" b="textAreaBottom"/>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89" name="Rectangle 29"/>
            <p:cNvSpPr/>
            <p:nvPr/>
          </p:nvSpPr>
          <p:spPr>
            <a:xfrm>
              <a:off x="10938960" y="-8640"/>
              <a:ext cx="1249560" cy="6866280"/>
            </a:xfrm>
            <a:custGeom>
              <a:avLst/>
              <a:gdLst>
                <a:gd name="textAreaLeft" fmla="*/ 0 w 1249560"/>
                <a:gd name="textAreaRight" fmla="*/ 1249920 w 1249560"/>
                <a:gd name="textAreaTop" fmla="*/ 0 h 6866280"/>
                <a:gd name="textAreaBottom" fmla="*/ 6866640 h 6866280"/>
              </a:gdLst>
              <a:ahLst/>
              <a:rect l="textAreaLeft" t="textAreaTop" r="textAreaRight" b="textAreaBottom"/>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90" name="Isosceles Triangle 27"/>
            <p:cNvSpPr/>
            <p:nvPr/>
          </p:nvSpPr>
          <p:spPr>
            <a:xfrm>
              <a:off x="10371600" y="3589920"/>
              <a:ext cx="1816920" cy="3267720"/>
            </a:xfrm>
            <a:prstGeom prst="triangle">
              <a:avLst>
                <a:gd name="adj" fmla="val 100000"/>
              </a:avLst>
            </a:prstGeom>
            <a:solidFill>
              <a:schemeClr val="accent1">
                <a:alpha val="8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191" name="Isosceles Triangle 28"/>
            <p:cNvSpPr/>
            <p:nvPr/>
          </p:nvSpPr>
          <p:spPr>
            <a:xfrm>
              <a:off x="0" y="4013280"/>
              <a:ext cx="448200" cy="2844360"/>
            </a:xfrm>
            <a:prstGeom prst="triangle">
              <a:avLst>
                <a:gd name="adj" fmla="val 0"/>
              </a:avLst>
            </a:prstGeom>
            <a:solidFill>
              <a:schemeClr val="accent1">
                <a:alpha val="8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grpSp>
      <p:sp>
        <p:nvSpPr>
          <p:cNvPr id="192" name="PlaceHolder 1"/>
          <p:cNvSpPr>
            <a:spLocks noGrp="1"/>
          </p:cNvSpPr>
          <p:nvPr>
            <p:ph type="title"/>
          </p:nvPr>
        </p:nvSpPr>
        <p:spPr>
          <a:xfrm>
            <a:off x="677160" y="609480"/>
            <a:ext cx="8596440" cy="1320480"/>
          </a:xfrm>
          <a:prstGeom prst="rect">
            <a:avLst/>
          </a:prstGeom>
          <a:noFill/>
          <a:ln w="0">
            <a:noFill/>
          </a:ln>
        </p:spPr>
        <p:txBody>
          <a:bodyPr lIns="91440" rIns="91440" tIns="45720" bIns="45720" anchor="t">
            <a:noAutofit/>
          </a:bodyPr>
          <a:p>
            <a:pPr indent="0" defTabSz="457200">
              <a:lnSpc>
                <a:spcPct val="100000"/>
              </a:lnSpc>
              <a:buNone/>
            </a:pPr>
            <a:r>
              <a:rPr b="0" lang="en-US" sz="3600" spc="-1" strike="noStrike">
                <a:solidFill>
                  <a:schemeClr val="accent1"/>
                </a:solidFill>
                <a:latin typeface="Trebuchet MS"/>
              </a:rPr>
              <a:t>Click to edit Master title style</a:t>
            </a:r>
            <a:endParaRPr b="0" lang="en-US" sz="3600" spc="-1" strike="noStrike">
              <a:solidFill>
                <a:schemeClr val="dk1"/>
              </a:solidFill>
              <a:latin typeface="Trebuchet MS"/>
            </a:endParaRPr>
          </a:p>
        </p:txBody>
      </p:sp>
      <p:sp>
        <p:nvSpPr>
          <p:cNvPr id="193" name="PlaceHolder 2"/>
          <p:cNvSpPr>
            <a:spLocks noGrp="1"/>
          </p:cNvSpPr>
          <p:nvPr>
            <p:ph type="body"/>
          </p:nvPr>
        </p:nvSpPr>
        <p:spPr>
          <a:xfrm>
            <a:off x="677160" y="2160720"/>
            <a:ext cx="4183560" cy="3880440"/>
          </a:xfrm>
          <a:prstGeom prst="rect">
            <a:avLst/>
          </a:prstGeom>
          <a:noFill/>
          <a:ln w="0">
            <a:noFill/>
          </a:ln>
        </p:spPr>
        <p:txBody>
          <a:bodyPr lIns="91440" rIns="91440" tIns="45720" bIns="45720" anchor="t">
            <a:noAutofit/>
          </a:bodyPr>
          <a:p>
            <a:pPr marL="343080" indent="-343080" defTabSz="457200">
              <a:lnSpc>
                <a:spcPct val="100000"/>
              </a:lnSpc>
              <a:spcBef>
                <a:spcPts val="1001"/>
              </a:spcBef>
              <a:buClr>
                <a:srgbClr val="90c226"/>
              </a:buClr>
              <a:buSzPct val="80000"/>
              <a:buFont typeface="Wingdings 3" charset="2"/>
              <a:buChar char=""/>
            </a:pPr>
            <a:r>
              <a:rPr b="0" lang="en-US" sz="1800" spc="-1" strike="noStrike">
                <a:solidFill>
                  <a:schemeClr val="dk1">
                    <a:lumMod val="75000"/>
                    <a:lumOff val="25000"/>
                  </a:schemeClr>
                </a:solidFill>
                <a:latin typeface="Trebuchet MS"/>
              </a:rPr>
              <a:t>Click to edit Master text styles</a:t>
            </a:r>
            <a:endParaRPr b="0" lang="en-US" sz="1800" spc="-1" strike="noStrike">
              <a:solidFill>
                <a:schemeClr val="dk1">
                  <a:lumMod val="75000"/>
                  <a:lumOff val="25000"/>
                </a:schemeClr>
              </a:solidFill>
              <a:latin typeface="Trebuchet MS"/>
            </a:endParaRPr>
          </a:p>
          <a:p>
            <a:pPr lvl="1" marL="743040" indent="-285840" defTabSz="457200">
              <a:lnSpc>
                <a:spcPct val="100000"/>
              </a:lnSpc>
              <a:spcBef>
                <a:spcPts val="1001"/>
              </a:spcBef>
              <a:buClr>
                <a:srgbClr val="90c226"/>
              </a:buClr>
              <a:buSzPct val="80000"/>
              <a:buFont typeface="Wingdings 3" charset="2"/>
              <a:buChar char=""/>
            </a:pPr>
            <a:r>
              <a:rPr b="0" lang="en-US" sz="1600" spc="-1" strike="noStrike">
                <a:solidFill>
                  <a:schemeClr val="dk1">
                    <a:lumMod val="75000"/>
                    <a:lumOff val="25000"/>
                  </a:schemeClr>
                </a:solidFill>
                <a:latin typeface="Trebuchet MS"/>
              </a:rPr>
              <a:t>Second level</a:t>
            </a:r>
            <a:endParaRPr b="0" lang="en-US" sz="1600" spc="-1" strike="noStrike">
              <a:solidFill>
                <a:schemeClr val="dk1">
                  <a:lumMod val="75000"/>
                  <a:lumOff val="25000"/>
                </a:schemeClr>
              </a:solidFill>
              <a:latin typeface="Trebuchet MS"/>
            </a:endParaRPr>
          </a:p>
          <a:p>
            <a:pPr lvl="2" marL="1143000" indent="-228600" defTabSz="457200">
              <a:lnSpc>
                <a:spcPct val="100000"/>
              </a:lnSpc>
              <a:spcBef>
                <a:spcPts val="1001"/>
              </a:spcBef>
              <a:buClr>
                <a:srgbClr val="90c226"/>
              </a:buClr>
              <a:buSzPct val="80000"/>
              <a:buFont typeface="Wingdings 3" charset="2"/>
              <a:buChar char=""/>
            </a:pPr>
            <a:r>
              <a:rPr b="0" lang="en-US" sz="1400" spc="-1" strike="noStrike">
                <a:solidFill>
                  <a:schemeClr val="dk1">
                    <a:lumMod val="75000"/>
                    <a:lumOff val="25000"/>
                  </a:schemeClr>
                </a:solidFill>
                <a:latin typeface="Trebuchet MS"/>
              </a:rPr>
              <a:t>Third level</a:t>
            </a:r>
            <a:endParaRPr b="0" lang="en-US" sz="1400" spc="-1" strike="noStrike">
              <a:solidFill>
                <a:schemeClr val="dk1">
                  <a:lumMod val="75000"/>
                  <a:lumOff val="25000"/>
                </a:schemeClr>
              </a:solidFill>
              <a:latin typeface="Trebuchet MS"/>
            </a:endParaRPr>
          </a:p>
          <a:p>
            <a:pPr lvl="3" marL="1600200" indent="-228600" defTabSz="457200">
              <a:lnSpc>
                <a:spcPct val="100000"/>
              </a:lnSpc>
              <a:spcBef>
                <a:spcPts val="1001"/>
              </a:spcBef>
              <a:buClr>
                <a:srgbClr val="90c226"/>
              </a:buClr>
              <a:buSzPct val="80000"/>
              <a:buFont typeface="Wingdings 3" charset="2"/>
              <a:buChar char=""/>
            </a:pPr>
            <a:r>
              <a:rPr b="0" lang="en-US" sz="1200" spc="-1" strike="noStrike">
                <a:solidFill>
                  <a:schemeClr val="dk1">
                    <a:lumMod val="75000"/>
                    <a:lumOff val="25000"/>
                  </a:schemeClr>
                </a:solidFill>
                <a:latin typeface="Trebuchet MS"/>
              </a:rPr>
              <a:t>Fourth level</a:t>
            </a:r>
            <a:endParaRPr b="0" lang="en-US" sz="1200" spc="-1" strike="noStrike">
              <a:solidFill>
                <a:schemeClr val="dk1">
                  <a:lumMod val="75000"/>
                  <a:lumOff val="25000"/>
                </a:schemeClr>
              </a:solidFill>
              <a:latin typeface="Trebuchet MS"/>
            </a:endParaRPr>
          </a:p>
          <a:p>
            <a:pPr lvl="4" marL="2057400" indent="-228600" defTabSz="457200">
              <a:lnSpc>
                <a:spcPct val="100000"/>
              </a:lnSpc>
              <a:spcBef>
                <a:spcPts val="1001"/>
              </a:spcBef>
              <a:buClr>
                <a:srgbClr val="90c226"/>
              </a:buClr>
              <a:buSzPct val="80000"/>
              <a:buFont typeface="Wingdings 3" charset="2"/>
              <a:buChar char=""/>
            </a:pPr>
            <a:r>
              <a:rPr b="0" lang="en-US" sz="1200" spc="-1" strike="noStrike">
                <a:solidFill>
                  <a:schemeClr val="dk1">
                    <a:lumMod val="75000"/>
                    <a:lumOff val="25000"/>
                  </a:schemeClr>
                </a:solidFill>
                <a:latin typeface="Trebuchet MS"/>
              </a:rPr>
              <a:t>Fifth level</a:t>
            </a:r>
            <a:endParaRPr b="0" lang="en-US" sz="1200" spc="-1" strike="noStrike">
              <a:solidFill>
                <a:schemeClr val="dk1">
                  <a:lumMod val="75000"/>
                  <a:lumOff val="25000"/>
                </a:schemeClr>
              </a:solidFill>
              <a:latin typeface="Trebuchet MS"/>
            </a:endParaRPr>
          </a:p>
        </p:txBody>
      </p:sp>
      <p:sp>
        <p:nvSpPr>
          <p:cNvPr id="194" name="PlaceHolder 3"/>
          <p:cNvSpPr>
            <a:spLocks noGrp="1"/>
          </p:cNvSpPr>
          <p:nvPr>
            <p:ph type="body"/>
          </p:nvPr>
        </p:nvSpPr>
        <p:spPr>
          <a:xfrm>
            <a:off x="5090040" y="2160720"/>
            <a:ext cx="4183560" cy="3880440"/>
          </a:xfrm>
          <a:prstGeom prst="rect">
            <a:avLst/>
          </a:prstGeom>
          <a:noFill/>
          <a:ln w="0">
            <a:noFill/>
          </a:ln>
        </p:spPr>
        <p:txBody>
          <a:bodyPr lIns="91440" rIns="91440" tIns="45720" bIns="45720" anchor="t">
            <a:noAutofit/>
          </a:bodyPr>
          <a:p>
            <a:pPr marL="343080" indent="-343080" defTabSz="457200">
              <a:lnSpc>
                <a:spcPct val="100000"/>
              </a:lnSpc>
              <a:spcBef>
                <a:spcPts val="1001"/>
              </a:spcBef>
              <a:buClr>
                <a:srgbClr val="90c226"/>
              </a:buClr>
              <a:buSzPct val="80000"/>
              <a:buFont typeface="Wingdings 3" charset="2"/>
              <a:buChar char=""/>
            </a:pPr>
            <a:r>
              <a:rPr b="0" lang="en-US" sz="1800" spc="-1" strike="noStrike">
                <a:solidFill>
                  <a:schemeClr val="dk1">
                    <a:lumMod val="75000"/>
                    <a:lumOff val="25000"/>
                  </a:schemeClr>
                </a:solidFill>
                <a:latin typeface="Trebuchet MS"/>
              </a:rPr>
              <a:t>Click to edit Master text styles</a:t>
            </a:r>
            <a:endParaRPr b="0" lang="en-US" sz="1800" spc="-1" strike="noStrike">
              <a:solidFill>
                <a:schemeClr val="dk1">
                  <a:lumMod val="75000"/>
                  <a:lumOff val="25000"/>
                </a:schemeClr>
              </a:solidFill>
              <a:latin typeface="Trebuchet MS"/>
            </a:endParaRPr>
          </a:p>
          <a:p>
            <a:pPr lvl="1" marL="743040" indent="-285840" defTabSz="457200">
              <a:lnSpc>
                <a:spcPct val="100000"/>
              </a:lnSpc>
              <a:spcBef>
                <a:spcPts val="1001"/>
              </a:spcBef>
              <a:buClr>
                <a:srgbClr val="90c226"/>
              </a:buClr>
              <a:buSzPct val="80000"/>
              <a:buFont typeface="Wingdings 3" charset="2"/>
              <a:buChar char=""/>
            </a:pPr>
            <a:r>
              <a:rPr b="0" lang="en-US" sz="1600" spc="-1" strike="noStrike">
                <a:solidFill>
                  <a:schemeClr val="dk1">
                    <a:lumMod val="75000"/>
                    <a:lumOff val="25000"/>
                  </a:schemeClr>
                </a:solidFill>
                <a:latin typeface="Trebuchet MS"/>
              </a:rPr>
              <a:t>Second level</a:t>
            </a:r>
            <a:endParaRPr b="0" lang="en-US" sz="1600" spc="-1" strike="noStrike">
              <a:solidFill>
                <a:schemeClr val="dk1">
                  <a:lumMod val="75000"/>
                  <a:lumOff val="25000"/>
                </a:schemeClr>
              </a:solidFill>
              <a:latin typeface="Trebuchet MS"/>
            </a:endParaRPr>
          </a:p>
          <a:p>
            <a:pPr lvl="2" marL="1143000" indent="-228600" defTabSz="457200">
              <a:lnSpc>
                <a:spcPct val="100000"/>
              </a:lnSpc>
              <a:spcBef>
                <a:spcPts val="1001"/>
              </a:spcBef>
              <a:buClr>
                <a:srgbClr val="90c226"/>
              </a:buClr>
              <a:buSzPct val="80000"/>
              <a:buFont typeface="Wingdings 3" charset="2"/>
              <a:buChar char=""/>
            </a:pPr>
            <a:r>
              <a:rPr b="0" lang="en-US" sz="1400" spc="-1" strike="noStrike">
                <a:solidFill>
                  <a:schemeClr val="dk1">
                    <a:lumMod val="75000"/>
                    <a:lumOff val="25000"/>
                  </a:schemeClr>
                </a:solidFill>
                <a:latin typeface="Trebuchet MS"/>
              </a:rPr>
              <a:t>Third level</a:t>
            </a:r>
            <a:endParaRPr b="0" lang="en-US" sz="1400" spc="-1" strike="noStrike">
              <a:solidFill>
                <a:schemeClr val="dk1">
                  <a:lumMod val="75000"/>
                  <a:lumOff val="25000"/>
                </a:schemeClr>
              </a:solidFill>
              <a:latin typeface="Trebuchet MS"/>
            </a:endParaRPr>
          </a:p>
          <a:p>
            <a:pPr lvl="3" marL="1600200" indent="-228600" defTabSz="457200">
              <a:lnSpc>
                <a:spcPct val="100000"/>
              </a:lnSpc>
              <a:spcBef>
                <a:spcPts val="1001"/>
              </a:spcBef>
              <a:buClr>
                <a:srgbClr val="90c226"/>
              </a:buClr>
              <a:buSzPct val="80000"/>
              <a:buFont typeface="Wingdings 3" charset="2"/>
              <a:buChar char=""/>
            </a:pPr>
            <a:r>
              <a:rPr b="0" lang="en-US" sz="1200" spc="-1" strike="noStrike">
                <a:solidFill>
                  <a:schemeClr val="dk1">
                    <a:lumMod val="75000"/>
                    <a:lumOff val="25000"/>
                  </a:schemeClr>
                </a:solidFill>
                <a:latin typeface="Trebuchet MS"/>
              </a:rPr>
              <a:t>Fourth level</a:t>
            </a:r>
            <a:endParaRPr b="0" lang="en-US" sz="1200" spc="-1" strike="noStrike">
              <a:solidFill>
                <a:schemeClr val="dk1">
                  <a:lumMod val="75000"/>
                  <a:lumOff val="25000"/>
                </a:schemeClr>
              </a:solidFill>
              <a:latin typeface="Trebuchet MS"/>
            </a:endParaRPr>
          </a:p>
          <a:p>
            <a:pPr lvl="4" marL="2057400" indent="-228600" defTabSz="457200">
              <a:lnSpc>
                <a:spcPct val="100000"/>
              </a:lnSpc>
              <a:spcBef>
                <a:spcPts val="1001"/>
              </a:spcBef>
              <a:buClr>
                <a:srgbClr val="90c226"/>
              </a:buClr>
              <a:buSzPct val="80000"/>
              <a:buFont typeface="Wingdings 3" charset="2"/>
              <a:buChar char=""/>
            </a:pPr>
            <a:r>
              <a:rPr b="0" lang="en-US" sz="1200" spc="-1" strike="noStrike">
                <a:solidFill>
                  <a:schemeClr val="dk1">
                    <a:lumMod val="75000"/>
                    <a:lumOff val="25000"/>
                  </a:schemeClr>
                </a:solidFill>
                <a:latin typeface="Trebuchet MS"/>
              </a:rPr>
              <a:t>Fifth level</a:t>
            </a:r>
            <a:endParaRPr b="0" lang="en-US" sz="1200" spc="-1" strike="noStrike">
              <a:solidFill>
                <a:schemeClr val="dk1">
                  <a:lumMod val="75000"/>
                  <a:lumOff val="25000"/>
                </a:schemeClr>
              </a:solidFill>
              <a:latin typeface="Trebuchet MS"/>
            </a:endParaRPr>
          </a:p>
        </p:txBody>
      </p:sp>
      <p:sp>
        <p:nvSpPr>
          <p:cNvPr id="195" name="PlaceHolder 4"/>
          <p:cNvSpPr>
            <a:spLocks noGrp="1"/>
          </p:cNvSpPr>
          <p:nvPr>
            <p:ph type="dt" idx="31"/>
          </p:nvPr>
        </p:nvSpPr>
        <p:spPr>
          <a:xfrm>
            <a:off x="7205040" y="6041520"/>
            <a:ext cx="91152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900" spc="-1" strike="noStrike">
                <a:solidFill>
                  <a:schemeClr val="dk1">
                    <a:tint val="75000"/>
                  </a:schemeClr>
                </a:solidFill>
                <a:latin typeface="Trebuchet MS"/>
              </a:defRPr>
            </a:lvl1pPr>
          </a:lstStyle>
          <a:p>
            <a:pPr indent="0" algn="r" defTabSz="457200">
              <a:lnSpc>
                <a:spcPct val="100000"/>
              </a:lnSpc>
              <a:buNone/>
            </a:pPr>
            <a:r>
              <a:rPr b="0" lang="en-US" sz="900" spc="-1" strike="noStrike">
                <a:solidFill>
                  <a:schemeClr val="dk1">
                    <a:tint val="75000"/>
                  </a:schemeClr>
                </a:solidFill>
                <a:latin typeface="Trebuchet MS"/>
              </a:rPr>
              <a:t>&lt;дата/время&gt;</a:t>
            </a:r>
            <a:endParaRPr b="0" lang="ru-RU" sz="900" spc="-1" strike="noStrike">
              <a:solidFill>
                <a:srgbClr val="000000"/>
              </a:solidFill>
              <a:latin typeface="Times New Roman"/>
            </a:endParaRPr>
          </a:p>
        </p:txBody>
      </p:sp>
      <p:sp>
        <p:nvSpPr>
          <p:cNvPr id="196" name="PlaceHolder 5"/>
          <p:cNvSpPr>
            <a:spLocks noGrp="1"/>
          </p:cNvSpPr>
          <p:nvPr>
            <p:ph type="ftr" idx="32"/>
          </p:nvPr>
        </p:nvSpPr>
        <p:spPr>
          <a:xfrm>
            <a:off x="677160" y="6041520"/>
            <a:ext cx="629712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197" name="PlaceHolder 6"/>
          <p:cNvSpPr>
            <a:spLocks noGrp="1"/>
          </p:cNvSpPr>
          <p:nvPr>
            <p:ph type="sldNum" idx="33"/>
          </p:nvPr>
        </p:nvSpPr>
        <p:spPr>
          <a:xfrm>
            <a:off x="8590680" y="6041520"/>
            <a:ext cx="68292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900" spc="-1" strike="noStrike">
                <a:solidFill>
                  <a:schemeClr val="accent1"/>
                </a:solidFill>
                <a:latin typeface="Trebuchet MS"/>
              </a:defRPr>
            </a:lvl1pPr>
          </a:lstStyle>
          <a:p>
            <a:pPr indent="0" algn="r" defTabSz="457200">
              <a:lnSpc>
                <a:spcPct val="100000"/>
              </a:lnSpc>
              <a:buNone/>
            </a:pPr>
            <a:fld id="{829F9899-E955-4BB7-BCC2-7EE27DD66FFD}" type="slidenum">
              <a:rPr b="0" lang="en-US" sz="900" spc="-1" strike="noStrike">
                <a:solidFill>
                  <a:schemeClr val="accent1"/>
                </a:solidFill>
                <a:latin typeface="Trebuchet MS"/>
              </a:rPr>
              <a:t>&lt;номер&gt;</a:t>
            </a:fld>
            <a:endParaRPr b="0" lang="ru-RU" sz="9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9" r:id="rId2"/>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201" name="Group 6"/>
          <p:cNvGrpSpPr/>
          <p:nvPr/>
        </p:nvGrpSpPr>
        <p:grpSpPr>
          <a:xfrm>
            <a:off x="0" y="-8640"/>
            <a:ext cx="12191760" cy="6866640"/>
            <a:chOff x="0" y="-8640"/>
            <a:chExt cx="12191760" cy="6866640"/>
          </a:xfrm>
        </p:grpSpPr>
        <p:cxnSp>
          <p:nvCxnSpPr>
            <p:cNvPr id="202" name="Straight Connector 19"/>
            <p:cNvCxnSpPr/>
            <p:nvPr/>
          </p:nvCxnSpPr>
          <p:spPr>
            <a:xfrm>
              <a:off x="9370800" y="0"/>
              <a:ext cx="1219680" cy="6858360"/>
            </a:xfrm>
            <a:prstGeom prst="straightConnector1">
              <a:avLst/>
            </a:prstGeom>
            <a:ln cap="rnd" w="9525">
              <a:solidFill>
                <a:srgbClr val="ffffff">
                  <a:lumMod val="75000"/>
                </a:srgbClr>
              </a:solidFill>
              <a:round/>
            </a:ln>
          </p:spPr>
        </p:cxnSp>
        <p:cxnSp>
          <p:nvCxnSpPr>
            <p:cNvPr id="203" name="Straight Connector 20"/>
            <p:cNvCxnSpPr/>
            <p:nvPr/>
          </p:nvCxnSpPr>
          <p:spPr>
            <a:xfrm flipH="1">
              <a:off x="7425000" y="3681360"/>
              <a:ext cx="4763880" cy="3177000"/>
            </a:xfrm>
            <a:prstGeom prst="straightConnector1">
              <a:avLst/>
            </a:prstGeom>
            <a:ln cap="rnd" w="9525">
              <a:solidFill>
                <a:srgbClr val="ffffff">
                  <a:lumMod val="85000"/>
                </a:srgbClr>
              </a:solidFill>
              <a:round/>
            </a:ln>
          </p:spPr>
        </p:cxnSp>
        <p:sp>
          <p:nvSpPr>
            <p:cNvPr id="204" name="Rectangle 23"/>
            <p:cNvSpPr/>
            <p:nvPr/>
          </p:nvSpPr>
          <p:spPr>
            <a:xfrm>
              <a:off x="9181440" y="-8640"/>
              <a:ext cx="3007080" cy="6866280"/>
            </a:xfrm>
            <a:custGeom>
              <a:avLst/>
              <a:gdLst>
                <a:gd name="textAreaLeft" fmla="*/ 0 w 3007080"/>
                <a:gd name="textAreaRight" fmla="*/ 3007440 w 3007080"/>
                <a:gd name="textAreaTop" fmla="*/ 0 h 6866280"/>
                <a:gd name="textAreaBottom" fmla="*/ 6866640 h 6866280"/>
              </a:gdLst>
              <a:ahLst/>
              <a:rect l="textAreaLeft" t="textAreaTop" r="textAreaRight" b="textAreaBottom"/>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205" name="Rectangle 25"/>
            <p:cNvSpPr/>
            <p:nvPr/>
          </p:nvSpPr>
          <p:spPr>
            <a:xfrm>
              <a:off x="9603360" y="-8640"/>
              <a:ext cx="2588040" cy="6866280"/>
            </a:xfrm>
            <a:custGeom>
              <a:avLst/>
              <a:gdLst>
                <a:gd name="textAreaLeft" fmla="*/ 0 w 2588040"/>
                <a:gd name="textAreaRight" fmla="*/ 2588400 w 2588040"/>
                <a:gd name="textAreaTop" fmla="*/ 0 h 6866280"/>
                <a:gd name="textAreaBottom" fmla="*/ 6866640 h 6866280"/>
              </a:gdLst>
              <a:ahLst/>
              <a:rect l="textAreaLeft" t="textAreaTop" r="textAreaRight" b="textAreaBottom"/>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206" name="Isosceles Triangle 23"/>
            <p:cNvSpPr/>
            <p:nvPr/>
          </p:nvSpPr>
          <p:spPr>
            <a:xfrm>
              <a:off x="8932320" y="3048120"/>
              <a:ext cx="3259440" cy="3809520"/>
            </a:xfrm>
            <a:prstGeom prst="triangle">
              <a:avLst>
                <a:gd name="adj" fmla="val 100000"/>
              </a:avLst>
            </a:prstGeom>
            <a:solidFill>
              <a:schemeClr val="accent2">
                <a:alpha val="72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207" name="Rectangle 27"/>
            <p:cNvSpPr/>
            <p:nvPr/>
          </p:nvSpPr>
          <p:spPr>
            <a:xfrm>
              <a:off x="9334440" y="-8640"/>
              <a:ext cx="2854080" cy="6866280"/>
            </a:xfrm>
            <a:custGeom>
              <a:avLst/>
              <a:gdLst>
                <a:gd name="textAreaLeft" fmla="*/ 0 w 2854080"/>
                <a:gd name="textAreaRight" fmla="*/ 2854440 w 2854080"/>
                <a:gd name="textAreaTop" fmla="*/ 0 h 6866280"/>
                <a:gd name="textAreaBottom" fmla="*/ 6866640 h 6866280"/>
              </a:gdLst>
              <a:ahLst/>
              <a:rect l="textAreaLeft" t="textAreaTop" r="textAreaRight" b="textAreaBottom"/>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208" name="Rectangle 28"/>
            <p:cNvSpPr/>
            <p:nvPr/>
          </p:nvSpPr>
          <p:spPr>
            <a:xfrm>
              <a:off x="10898640" y="-8640"/>
              <a:ext cx="1289880" cy="6866280"/>
            </a:xfrm>
            <a:custGeom>
              <a:avLst/>
              <a:gdLst>
                <a:gd name="textAreaLeft" fmla="*/ 0 w 1289880"/>
                <a:gd name="textAreaRight" fmla="*/ 1290240 w 1289880"/>
                <a:gd name="textAreaTop" fmla="*/ 0 h 6866280"/>
                <a:gd name="textAreaBottom" fmla="*/ 6866640 h 6866280"/>
              </a:gdLst>
              <a:ahLst/>
              <a:rect l="textAreaLeft" t="textAreaTop" r="textAreaRight" b="textAreaBottom"/>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209" name="Rectangle 29"/>
            <p:cNvSpPr/>
            <p:nvPr/>
          </p:nvSpPr>
          <p:spPr>
            <a:xfrm>
              <a:off x="10938960" y="-8640"/>
              <a:ext cx="1249560" cy="6866280"/>
            </a:xfrm>
            <a:custGeom>
              <a:avLst/>
              <a:gdLst>
                <a:gd name="textAreaLeft" fmla="*/ 0 w 1249560"/>
                <a:gd name="textAreaRight" fmla="*/ 1249920 w 1249560"/>
                <a:gd name="textAreaTop" fmla="*/ 0 h 6866280"/>
                <a:gd name="textAreaBottom" fmla="*/ 6866640 h 6866280"/>
              </a:gdLst>
              <a:ahLst/>
              <a:rect l="textAreaLeft" t="textAreaTop" r="textAreaRight" b="textAreaBottom"/>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210" name="Isosceles Triangle 27"/>
            <p:cNvSpPr/>
            <p:nvPr/>
          </p:nvSpPr>
          <p:spPr>
            <a:xfrm>
              <a:off x="10371600" y="3589920"/>
              <a:ext cx="1816920" cy="3267720"/>
            </a:xfrm>
            <a:prstGeom prst="triangle">
              <a:avLst>
                <a:gd name="adj" fmla="val 100000"/>
              </a:avLst>
            </a:prstGeom>
            <a:solidFill>
              <a:schemeClr val="accent1">
                <a:alpha val="8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211" name="Isosceles Triangle 28"/>
            <p:cNvSpPr/>
            <p:nvPr/>
          </p:nvSpPr>
          <p:spPr>
            <a:xfrm>
              <a:off x="0" y="4013280"/>
              <a:ext cx="448200" cy="2844360"/>
            </a:xfrm>
            <a:prstGeom prst="triangle">
              <a:avLst>
                <a:gd name="adj" fmla="val 0"/>
              </a:avLst>
            </a:prstGeom>
            <a:solidFill>
              <a:schemeClr val="accent1">
                <a:alpha val="8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grpSp>
      <p:sp>
        <p:nvSpPr>
          <p:cNvPr id="212" name="PlaceHolder 1"/>
          <p:cNvSpPr>
            <a:spLocks noGrp="1"/>
          </p:cNvSpPr>
          <p:nvPr>
            <p:ph type="title"/>
          </p:nvPr>
        </p:nvSpPr>
        <p:spPr>
          <a:xfrm>
            <a:off x="677160" y="609480"/>
            <a:ext cx="8596440" cy="1320480"/>
          </a:xfrm>
          <a:prstGeom prst="rect">
            <a:avLst/>
          </a:prstGeom>
          <a:noFill/>
          <a:ln w="0">
            <a:noFill/>
          </a:ln>
        </p:spPr>
        <p:txBody>
          <a:bodyPr lIns="91440" rIns="91440" tIns="45720" bIns="45720" anchor="t">
            <a:noAutofit/>
          </a:bodyPr>
          <a:p>
            <a:pPr indent="0" defTabSz="457200">
              <a:lnSpc>
                <a:spcPct val="100000"/>
              </a:lnSpc>
              <a:buNone/>
            </a:pPr>
            <a:r>
              <a:rPr b="0" lang="en-US" sz="3600" spc="-1" strike="noStrike">
                <a:solidFill>
                  <a:schemeClr val="accent1"/>
                </a:solidFill>
                <a:latin typeface="Trebuchet MS"/>
              </a:rPr>
              <a:t>Click to edit Master title style</a:t>
            </a:r>
            <a:endParaRPr b="0" lang="en-US" sz="3600" spc="-1" strike="noStrike">
              <a:solidFill>
                <a:schemeClr val="dk1"/>
              </a:solidFill>
              <a:latin typeface="Trebuchet MS"/>
            </a:endParaRPr>
          </a:p>
        </p:txBody>
      </p:sp>
      <p:sp>
        <p:nvSpPr>
          <p:cNvPr id="213" name="PlaceHolder 2"/>
          <p:cNvSpPr>
            <a:spLocks noGrp="1"/>
          </p:cNvSpPr>
          <p:nvPr>
            <p:ph type="body"/>
          </p:nvPr>
        </p:nvSpPr>
        <p:spPr>
          <a:xfrm>
            <a:off x="675720" y="2161080"/>
            <a:ext cx="4185360" cy="576000"/>
          </a:xfrm>
          <a:prstGeom prst="rect">
            <a:avLst/>
          </a:prstGeom>
          <a:noFill/>
          <a:ln w="0">
            <a:noFill/>
          </a:ln>
        </p:spPr>
        <p:txBody>
          <a:bodyPr lIns="91440" rIns="91440" tIns="45720" bIns="45720" anchor="b">
            <a:noAutofit/>
          </a:bodyPr>
          <a:p>
            <a:pPr indent="0" defTabSz="457200">
              <a:lnSpc>
                <a:spcPct val="100000"/>
              </a:lnSpc>
              <a:spcBef>
                <a:spcPts val="1001"/>
              </a:spcBef>
              <a:buNone/>
              <a:tabLst>
                <a:tab algn="l" pos="0"/>
              </a:tabLst>
            </a:pPr>
            <a:r>
              <a:rPr b="0" lang="en-US" sz="2400" spc="-1" strike="noStrike">
                <a:solidFill>
                  <a:schemeClr val="dk1">
                    <a:lumMod val="75000"/>
                    <a:lumOff val="25000"/>
                  </a:schemeClr>
                </a:solidFill>
                <a:latin typeface="Trebuchet MS"/>
              </a:rPr>
              <a:t>Click to edit Master text styles</a:t>
            </a:r>
            <a:endParaRPr b="0" lang="en-US" sz="2400" spc="-1" strike="noStrike">
              <a:solidFill>
                <a:schemeClr val="dk1">
                  <a:lumMod val="75000"/>
                  <a:lumOff val="25000"/>
                </a:schemeClr>
              </a:solidFill>
              <a:latin typeface="Trebuchet MS"/>
            </a:endParaRPr>
          </a:p>
        </p:txBody>
      </p:sp>
      <p:sp>
        <p:nvSpPr>
          <p:cNvPr id="214" name="PlaceHolder 3"/>
          <p:cNvSpPr>
            <a:spLocks noGrp="1"/>
          </p:cNvSpPr>
          <p:nvPr>
            <p:ph type="body"/>
          </p:nvPr>
        </p:nvSpPr>
        <p:spPr>
          <a:xfrm>
            <a:off x="675720" y="2737080"/>
            <a:ext cx="4185360" cy="3303720"/>
          </a:xfrm>
          <a:prstGeom prst="rect">
            <a:avLst/>
          </a:prstGeom>
          <a:noFill/>
          <a:ln w="0">
            <a:noFill/>
          </a:ln>
        </p:spPr>
        <p:txBody>
          <a:bodyPr lIns="91440" rIns="91440" tIns="45720" bIns="45720" anchor="t">
            <a:normAutofit/>
          </a:bodyPr>
          <a:p>
            <a:pPr marL="343080" indent="-343080" defTabSz="457200">
              <a:lnSpc>
                <a:spcPct val="100000"/>
              </a:lnSpc>
              <a:spcBef>
                <a:spcPts val="1001"/>
              </a:spcBef>
              <a:buClr>
                <a:srgbClr val="90c226"/>
              </a:buClr>
              <a:buSzPct val="80000"/>
              <a:buFont typeface="Wingdings 3" charset="2"/>
              <a:buChar char=""/>
            </a:pPr>
            <a:r>
              <a:rPr b="0" lang="en-US" sz="1800" spc="-1" strike="noStrike">
                <a:solidFill>
                  <a:schemeClr val="dk1">
                    <a:lumMod val="75000"/>
                    <a:lumOff val="25000"/>
                  </a:schemeClr>
                </a:solidFill>
                <a:latin typeface="Trebuchet MS"/>
              </a:rPr>
              <a:t>Click to edit Master text styles</a:t>
            </a:r>
            <a:endParaRPr b="0" lang="en-US" sz="1800" spc="-1" strike="noStrike">
              <a:solidFill>
                <a:schemeClr val="dk1">
                  <a:lumMod val="75000"/>
                  <a:lumOff val="25000"/>
                </a:schemeClr>
              </a:solidFill>
              <a:latin typeface="Trebuchet MS"/>
            </a:endParaRPr>
          </a:p>
          <a:p>
            <a:pPr lvl="1" marL="743040" indent="-285840" defTabSz="457200">
              <a:lnSpc>
                <a:spcPct val="100000"/>
              </a:lnSpc>
              <a:spcBef>
                <a:spcPts val="1001"/>
              </a:spcBef>
              <a:buClr>
                <a:srgbClr val="90c226"/>
              </a:buClr>
              <a:buSzPct val="80000"/>
              <a:buFont typeface="Wingdings 3" charset="2"/>
              <a:buChar char=""/>
            </a:pPr>
            <a:r>
              <a:rPr b="0" lang="en-US" sz="1600" spc="-1" strike="noStrike">
                <a:solidFill>
                  <a:schemeClr val="dk1">
                    <a:lumMod val="75000"/>
                    <a:lumOff val="25000"/>
                  </a:schemeClr>
                </a:solidFill>
                <a:latin typeface="Trebuchet MS"/>
              </a:rPr>
              <a:t>Second level</a:t>
            </a:r>
            <a:endParaRPr b="0" lang="en-US" sz="1600" spc="-1" strike="noStrike">
              <a:solidFill>
                <a:schemeClr val="dk1">
                  <a:lumMod val="75000"/>
                  <a:lumOff val="25000"/>
                </a:schemeClr>
              </a:solidFill>
              <a:latin typeface="Trebuchet MS"/>
            </a:endParaRPr>
          </a:p>
          <a:p>
            <a:pPr lvl="2" marL="1143000" indent="-228600" defTabSz="457200">
              <a:lnSpc>
                <a:spcPct val="100000"/>
              </a:lnSpc>
              <a:spcBef>
                <a:spcPts val="1001"/>
              </a:spcBef>
              <a:buClr>
                <a:srgbClr val="90c226"/>
              </a:buClr>
              <a:buSzPct val="80000"/>
              <a:buFont typeface="Wingdings 3" charset="2"/>
              <a:buChar char=""/>
            </a:pPr>
            <a:r>
              <a:rPr b="0" lang="en-US" sz="1400" spc="-1" strike="noStrike">
                <a:solidFill>
                  <a:schemeClr val="dk1">
                    <a:lumMod val="75000"/>
                    <a:lumOff val="25000"/>
                  </a:schemeClr>
                </a:solidFill>
                <a:latin typeface="Trebuchet MS"/>
              </a:rPr>
              <a:t>Third level</a:t>
            </a:r>
            <a:endParaRPr b="0" lang="en-US" sz="1400" spc="-1" strike="noStrike">
              <a:solidFill>
                <a:schemeClr val="dk1">
                  <a:lumMod val="75000"/>
                  <a:lumOff val="25000"/>
                </a:schemeClr>
              </a:solidFill>
              <a:latin typeface="Trebuchet MS"/>
            </a:endParaRPr>
          </a:p>
          <a:p>
            <a:pPr lvl="3" marL="1600200" indent="-228600" defTabSz="457200">
              <a:lnSpc>
                <a:spcPct val="100000"/>
              </a:lnSpc>
              <a:spcBef>
                <a:spcPts val="1001"/>
              </a:spcBef>
              <a:buClr>
                <a:srgbClr val="90c226"/>
              </a:buClr>
              <a:buSzPct val="80000"/>
              <a:buFont typeface="Wingdings 3" charset="2"/>
              <a:buChar char=""/>
            </a:pPr>
            <a:r>
              <a:rPr b="0" lang="en-US" sz="1200" spc="-1" strike="noStrike">
                <a:solidFill>
                  <a:schemeClr val="dk1">
                    <a:lumMod val="75000"/>
                    <a:lumOff val="25000"/>
                  </a:schemeClr>
                </a:solidFill>
                <a:latin typeface="Trebuchet MS"/>
              </a:rPr>
              <a:t>Fourth level</a:t>
            </a:r>
            <a:endParaRPr b="0" lang="en-US" sz="1200" spc="-1" strike="noStrike">
              <a:solidFill>
                <a:schemeClr val="dk1">
                  <a:lumMod val="75000"/>
                  <a:lumOff val="25000"/>
                </a:schemeClr>
              </a:solidFill>
              <a:latin typeface="Trebuchet MS"/>
            </a:endParaRPr>
          </a:p>
          <a:p>
            <a:pPr lvl="4" marL="2057400" indent="-228600" defTabSz="457200">
              <a:lnSpc>
                <a:spcPct val="100000"/>
              </a:lnSpc>
              <a:spcBef>
                <a:spcPts val="1001"/>
              </a:spcBef>
              <a:buClr>
                <a:srgbClr val="90c226"/>
              </a:buClr>
              <a:buSzPct val="80000"/>
              <a:buFont typeface="Wingdings 3" charset="2"/>
              <a:buChar char=""/>
            </a:pPr>
            <a:r>
              <a:rPr b="0" lang="en-US" sz="1200" spc="-1" strike="noStrike">
                <a:solidFill>
                  <a:schemeClr val="dk1">
                    <a:lumMod val="75000"/>
                    <a:lumOff val="25000"/>
                  </a:schemeClr>
                </a:solidFill>
                <a:latin typeface="Trebuchet MS"/>
              </a:rPr>
              <a:t>Fifth level</a:t>
            </a:r>
            <a:endParaRPr b="0" lang="en-US" sz="1200" spc="-1" strike="noStrike">
              <a:solidFill>
                <a:schemeClr val="dk1">
                  <a:lumMod val="75000"/>
                  <a:lumOff val="25000"/>
                </a:schemeClr>
              </a:solidFill>
              <a:latin typeface="Trebuchet MS"/>
            </a:endParaRPr>
          </a:p>
        </p:txBody>
      </p:sp>
      <p:sp>
        <p:nvSpPr>
          <p:cNvPr id="215" name="PlaceHolder 4"/>
          <p:cNvSpPr>
            <a:spLocks noGrp="1"/>
          </p:cNvSpPr>
          <p:nvPr>
            <p:ph type="body"/>
          </p:nvPr>
        </p:nvSpPr>
        <p:spPr>
          <a:xfrm>
            <a:off x="5088240" y="2161080"/>
            <a:ext cx="4185360" cy="576000"/>
          </a:xfrm>
          <a:prstGeom prst="rect">
            <a:avLst/>
          </a:prstGeom>
          <a:noFill/>
          <a:ln w="0">
            <a:noFill/>
          </a:ln>
        </p:spPr>
        <p:txBody>
          <a:bodyPr lIns="91440" rIns="91440" tIns="45720" bIns="45720" anchor="b">
            <a:noAutofit/>
          </a:bodyPr>
          <a:p>
            <a:pPr indent="0" defTabSz="457200">
              <a:lnSpc>
                <a:spcPct val="100000"/>
              </a:lnSpc>
              <a:spcBef>
                <a:spcPts val="1001"/>
              </a:spcBef>
              <a:buNone/>
              <a:tabLst>
                <a:tab algn="l" pos="0"/>
              </a:tabLst>
            </a:pPr>
            <a:r>
              <a:rPr b="0" lang="en-US" sz="2400" spc="-1" strike="noStrike">
                <a:solidFill>
                  <a:schemeClr val="dk1">
                    <a:lumMod val="75000"/>
                    <a:lumOff val="25000"/>
                  </a:schemeClr>
                </a:solidFill>
                <a:latin typeface="Trebuchet MS"/>
              </a:rPr>
              <a:t>Click to edit Master text styles</a:t>
            </a:r>
            <a:endParaRPr b="0" lang="en-US" sz="2400" spc="-1" strike="noStrike">
              <a:solidFill>
                <a:schemeClr val="dk1">
                  <a:lumMod val="75000"/>
                  <a:lumOff val="25000"/>
                </a:schemeClr>
              </a:solidFill>
              <a:latin typeface="Trebuchet MS"/>
            </a:endParaRPr>
          </a:p>
        </p:txBody>
      </p:sp>
      <p:sp>
        <p:nvSpPr>
          <p:cNvPr id="216" name="PlaceHolder 5"/>
          <p:cNvSpPr>
            <a:spLocks noGrp="1"/>
          </p:cNvSpPr>
          <p:nvPr>
            <p:ph type="body"/>
          </p:nvPr>
        </p:nvSpPr>
        <p:spPr>
          <a:xfrm>
            <a:off x="5088240" y="2737080"/>
            <a:ext cx="4185360" cy="3303720"/>
          </a:xfrm>
          <a:prstGeom prst="rect">
            <a:avLst/>
          </a:prstGeom>
          <a:noFill/>
          <a:ln w="0">
            <a:noFill/>
          </a:ln>
        </p:spPr>
        <p:txBody>
          <a:bodyPr lIns="91440" rIns="91440" tIns="45720" bIns="45720" anchor="t">
            <a:normAutofit/>
          </a:bodyPr>
          <a:p>
            <a:pPr marL="343080" indent="-343080" defTabSz="457200">
              <a:lnSpc>
                <a:spcPct val="100000"/>
              </a:lnSpc>
              <a:spcBef>
                <a:spcPts val="1001"/>
              </a:spcBef>
              <a:buClr>
                <a:srgbClr val="90c226"/>
              </a:buClr>
              <a:buSzPct val="80000"/>
              <a:buFont typeface="Wingdings 3" charset="2"/>
              <a:buChar char=""/>
            </a:pPr>
            <a:r>
              <a:rPr b="0" lang="en-US" sz="1800" spc="-1" strike="noStrike">
                <a:solidFill>
                  <a:schemeClr val="dk1">
                    <a:lumMod val="75000"/>
                    <a:lumOff val="25000"/>
                  </a:schemeClr>
                </a:solidFill>
                <a:latin typeface="Trebuchet MS"/>
              </a:rPr>
              <a:t>Click to edit Master text styles</a:t>
            </a:r>
            <a:endParaRPr b="0" lang="en-US" sz="1800" spc="-1" strike="noStrike">
              <a:solidFill>
                <a:schemeClr val="dk1">
                  <a:lumMod val="75000"/>
                  <a:lumOff val="25000"/>
                </a:schemeClr>
              </a:solidFill>
              <a:latin typeface="Trebuchet MS"/>
            </a:endParaRPr>
          </a:p>
          <a:p>
            <a:pPr lvl="1" marL="743040" indent="-285840" defTabSz="457200">
              <a:lnSpc>
                <a:spcPct val="100000"/>
              </a:lnSpc>
              <a:spcBef>
                <a:spcPts val="1001"/>
              </a:spcBef>
              <a:buClr>
                <a:srgbClr val="90c226"/>
              </a:buClr>
              <a:buSzPct val="80000"/>
              <a:buFont typeface="Wingdings 3" charset="2"/>
              <a:buChar char=""/>
            </a:pPr>
            <a:r>
              <a:rPr b="0" lang="en-US" sz="1600" spc="-1" strike="noStrike">
                <a:solidFill>
                  <a:schemeClr val="dk1">
                    <a:lumMod val="75000"/>
                    <a:lumOff val="25000"/>
                  </a:schemeClr>
                </a:solidFill>
                <a:latin typeface="Trebuchet MS"/>
              </a:rPr>
              <a:t>Second level</a:t>
            </a:r>
            <a:endParaRPr b="0" lang="en-US" sz="1600" spc="-1" strike="noStrike">
              <a:solidFill>
                <a:schemeClr val="dk1">
                  <a:lumMod val="75000"/>
                  <a:lumOff val="25000"/>
                </a:schemeClr>
              </a:solidFill>
              <a:latin typeface="Trebuchet MS"/>
            </a:endParaRPr>
          </a:p>
          <a:p>
            <a:pPr lvl="2" marL="1143000" indent="-228600" defTabSz="457200">
              <a:lnSpc>
                <a:spcPct val="100000"/>
              </a:lnSpc>
              <a:spcBef>
                <a:spcPts val="1001"/>
              </a:spcBef>
              <a:buClr>
                <a:srgbClr val="90c226"/>
              </a:buClr>
              <a:buSzPct val="80000"/>
              <a:buFont typeface="Wingdings 3" charset="2"/>
              <a:buChar char=""/>
            </a:pPr>
            <a:r>
              <a:rPr b="0" lang="en-US" sz="1400" spc="-1" strike="noStrike">
                <a:solidFill>
                  <a:schemeClr val="dk1">
                    <a:lumMod val="75000"/>
                    <a:lumOff val="25000"/>
                  </a:schemeClr>
                </a:solidFill>
                <a:latin typeface="Trebuchet MS"/>
              </a:rPr>
              <a:t>Third level</a:t>
            </a:r>
            <a:endParaRPr b="0" lang="en-US" sz="1400" spc="-1" strike="noStrike">
              <a:solidFill>
                <a:schemeClr val="dk1">
                  <a:lumMod val="75000"/>
                  <a:lumOff val="25000"/>
                </a:schemeClr>
              </a:solidFill>
              <a:latin typeface="Trebuchet MS"/>
            </a:endParaRPr>
          </a:p>
          <a:p>
            <a:pPr lvl="3" marL="1600200" indent="-228600" defTabSz="457200">
              <a:lnSpc>
                <a:spcPct val="100000"/>
              </a:lnSpc>
              <a:spcBef>
                <a:spcPts val="1001"/>
              </a:spcBef>
              <a:buClr>
                <a:srgbClr val="90c226"/>
              </a:buClr>
              <a:buSzPct val="80000"/>
              <a:buFont typeface="Wingdings 3" charset="2"/>
              <a:buChar char=""/>
            </a:pPr>
            <a:r>
              <a:rPr b="0" lang="en-US" sz="1200" spc="-1" strike="noStrike">
                <a:solidFill>
                  <a:schemeClr val="dk1">
                    <a:lumMod val="75000"/>
                    <a:lumOff val="25000"/>
                  </a:schemeClr>
                </a:solidFill>
                <a:latin typeface="Trebuchet MS"/>
              </a:rPr>
              <a:t>Fourth level</a:t>
            </a:r>
            <a:endParaRPr b="0" lang="en-US" sz="1200" spc="-1" strike="noStrike">
              <a:solidFill>
                <a:schemeClr val="dk1">
                  <a:lumMod val="75000"/>
                  <a:lumOff val="25000"/>
                </a:schemeClr>
              </a:solidFill>
              <a:latin typeface="Trebuchet MS"/>
            </a:endParaRPr>
          </a:p>
          <a:p>
            <a:pPr lvl="4" marL="2057400" indent="-228600" defTabSz="457200">
              <a:lnSpc>
                <a:spcPct val="100000"/>
              </a:lnSpc>
              <a:spcBef>
                <a:spcPts val="1001"/>
              </a:spcBef>
              <a:buClr>
                <a:srgbClr val="90c226"/>
              </a:buClr>
              <a:buSzPct val="80000"/>
              <a:buFont typeface="Wingdings 3" charset="2"/>
              <a:buChar char=""/>
            </a:pPr>
            <a:r>
              <a:rPr b="0" lang="en-US" sz="1200" spc="-1" strike="noStrike">
                <a:solidFill>
                  <a:schemeClr val="dk1">
                    <a:lumMod val="75000"/>
                    <a:lumOff val="25000"/>
                  </a:schemeClr>
                </a:solidFill>
                <a:latin typeface="Trebuchet MS"/>
              </a:rPr>
              <a:t>Fifth level</a:t>
            </a:r>
            <a:endParaRPr b="0" lang="en-US" sz="1200" spc="-1" strike="noStrike">
              <a:solidFill>
                <a:schemeClr val="dk1">
                  <a:lumMod val="75000"/>
                  <a:lumOff val="25000"/>
                </a:schemeClr>
              </a:solidFill>
              <a:latin typeface="Trebuchet MS"/>
            </a:endParaRPr>
          </a:p>
        </p:txBody>
      </p:sp>
      <p:sp>
        <p:nvSpPr>
          <p:cNvPr id="217" name="PlaceHolder 6"/>
          <p:cNvSpPr>
            <a:spLocks noGrp="1"/>
          </p:cNvSpPr>
          <p:nvPr>
            <p:ph type="dt" idx="34"/>
          </p:nvPr>
        </p:nvSpPr>
        <p:spPr>
          <a:xfrm>
            <a:off x="7205040" y="6041520"/>
            <a:ext cx="91152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900" spc="-1" strike="noStrike">
                <a:solidFill>
                  <a:schemeClr val="dk1">
                    <a:tint val="75000"/>
                  </a:schemeClr>
                </a:solidFill>
                <a:latin typeface="Trebuchet MS"/>
              </a:defRPr>
            </a:lvl1pPr>
          </a:lstStyle>
          <a:p>
            <a:pPr indent="0" algn="r" defTabSz="457200">
              <a:lnSpc>
                <a:spcPct val="100000"/>
              </a:lnSpc>
              <a:buNone/>
            </a:pPr>
            <a:r>
              <a:rPr b="0" lang="en-US" sz="900" spc="-1" strike="noStrike">
                <a:solidFill>
                  <a:schemeClr val="dk1">
                    <a:tint val="75000"/>
                  </a:schemeClr>
                </a:solidFill>
                <a:latin typeface="Trebuchet MS"/>
              </a:rPr>
              <a:t>&lt;дата/время&gt;</a:t>
            </a:r>
            <a:endParaRPr b="0" lang="ru-RU" sz="900" spc="-1" strike="noStrike">
              <a:solidFill>
                <a:srgbClr val="000000"/>
              </a:solidFill>
              <a:latin typeface="Times New Roman"/>
            </a:endParaRPr>
          </a:p>
        </p:txBody>
      </p:sp>
      <p:sp>
        <p:nvSpPr>
          <p:cNvPr id="218" name="PlaceHolder 7"/>
          <p:cNvSpPr>
            <a:spLocks noGrp="1"/>
          </p:cNvSpPr>
          <p:nvPr>
            <p:ph type="ftr" idx="35"/>
          </p:nvPr>
        </p:nvSpPr>
        <p:spPr>
          <a:xfrm>
            <a:off x="677160" y="6041520"/>
            <a:ext cx="629712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219" name="PlaceHolder 8"/>
          <p:cNvSpPr>
            <a:spLocks noGrp="1"/>
          </p:cNvSpPr>
          <p:nvPr>
            <p:ph type="sldNum" idx="36"/>
          </p:nvPr>
        </p:nvSpPr>
        <p:spPr>
          <a:xfrm>
            <a:off x="8590680" y="6041520"/>
            <a:ext cx="68292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900" spc="-1" strike="noStrike">
                <a:solidFill>
                  <a:schemeClr val="accent1"/>
                </a:solidFill>
                <a:latin typeface="Trebuchet MS"/>
              </a:defRPr>
            </a:lvl1pPr>
          </a:lstStyle>
          <a:p>
            <a:pPr indent="0" algn="r" defTabSz="457200">
              <a:lnSpc>
                <a:spcPct val="100000"/>
              </a:lnSpc>
              <a:buNone/>
            </a:pPr>
            <a:fld id="{AC868D61-6D57-48AF-97AB-E91156EA0E1A}" type="slidenum">
              <a:rPr b="0" lang="en-US" sz="900" spc="-1" strike="noStrike">
                <a:solidFill>
                  <a:schemeClr val="accent1"/>
                </a:solidFill>
                <a:latin typeface="Trebuchet MS"/>
              </a:rPr>
              <a:t>&lt;номер&gt;</a:t>
            </a:fld>
            <a:endParaRPr b="0" lang="ru-RU" sz="9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1" r:id="rId2"/>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220" name="Group 6"/>
          <p:cNvGrpSpPr/>
          <p:nvPr/>
        </p:nvGrpSpPr>
        <p:grpSpPr>
          <a:xfrm>
            <a:off x="0" y="-8640"/>
            <a:ext cx="12191760" cy="6866640"/>
            <a:chOff x="0" y="-8640"/>
            <a:chExt cx="12191760" cy="6866640"/>
          </a:xfrm>
        </p:grpSpPr>
        <p:cxnSp>
          <p:nvCxnSpPr>
            <p:cNvPr id="221" name="Straight Connector 19"/>
            <p:cNvCxnSpPr/>
            <p:nvPr/>
          </p:nvCxnSpPr>
          <p:spPr>
            <a:xfrm>
              <a:off x="9370800" y="0"/>
              <a:ext cx="1219680" cy="6858360"/>
            </a:xfrm>
            <a:prstGeom prst="straightConnector1">
              <a:avLst/>
            </a:prstGeom>
            <a:ln cap="rnd" w="9525">
              <a:solidFill>
                <a:srgbClr val="ffffff">
                  <a:lumMod val="75000"/>
                </a:srgbClr>
              </a:solidFill>
              <a:round/>
            </a:ln>
          </p:spPr>
        </p:cxnSp>
        <p:cxnSp>
          <p:nvCxnSpPr>
            <p:cNvPr id="222" name="Straight Connector 20"/>
            <p:cNvCxnSpPr/>
            <p:nvPr/>
          </p:nvCxnSpPr>
          <p:spPr>
            <a:xfrm flipH="1">
              <a:off x="7425000" y="3681360"/>
              <a:ext cx="4763880" cy="3177000"/>
            </a:xfrm>
            <a:prstGeom prst="straightConnector1">
              <a:avLst/>
            </a:prstGeom>
            <a:ln cap="rnd" w="9525">
              <a:solidFill>
                <a:srgbClr val="ffffff">
                  <a:lumMod val="85000"/>
                </a:srgbClr>
              </a:solidFill>
              <a:round/>
            </a:ln>
          </p:spPr>
        </p:cxnSp>
        <p:sp>
          <p:nvSpPr>
            <p:cNvPr id="223" name="Rectangle 23"/>
            <p:cNvSpPr/>
            <p:nvPr/>
          </p:nvSpPr>
          <p:spPr>
            <a:xfrm>
              <a:off x="9181440" y="-8640"/>
              <a:ext cx="3007080" cy="6866280"/>
            </a:xfrm>
            <a:custGeom>
              <a:avLst/>
              <a:gdLst>
                <a:gd name="textAreaLeft" fmla="*/ 0 w 3007080"/>
                <a:gd name="textAreaRight" fmla="*/ 3007440 w 3007080"/>
                <a:gd name="textAreaTop" fmla="*/ 0 h 6866280"/>
                <a:gd name="textAreaBottom" fmla="*/ 6866640 h 6866280"/>
              </a:gdLst>
              <a:ahLst/>
              <a:rect l="textAreaLeft" t="textAreaTop" r="textAreaRight" b="textAreaBottom"/>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224" name="Rectangle 25"/>
            <p:cNvSpPr/>
            <p:nvPr/>
          </p:nvSpPr>
          <p:spPr>
            <a:xfrm>
              <a:off x="9603360" y="-8640"/>
              <a:ext cx="2588040" cy="6866280"/>
            </a:xfrm>
            <a:custGeom>
              <a:avLst/>
              <a:gdLst>
                <a:gd name="textAreaLeft" fmla="*/ 0 w 2588040"/>
                <a:gd name="textAreaRight" fmla="*/ 2588400 w 2588040"/>
                <a:gd name="textAreaTop" fmla="*/ 0 h 6866280"/>
                <a:gd name="textAreaBottom" fmla="*/ 6866640 h 6866280"/>
              </a:gdLst>
              <a:ahLst/>
              <a:rect l="textAreaLeft" t="textAreaTop" r="textAreaRight" b="textAreaBottom"/>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225" name="Isosceles Triangle 23"/>
            <p:cNvSpPr/>
            <p:nvPr/>
          </p:nvSpPr>
          <p:spPr>
            <a:xfrm>
              <a:off x="8932320" y="3048120"/>
              <a:ext cx="3259440" cy="3809520"/>
            </a:xfrm>
            <a:prstGeom prst="triangle">
              <a:avLst>
                <a:gd name="adj" fmla="val 100000"/>
              </a:avLst>
            </a:prstGeom>
            <a:solidFill>
              <a:schemeClr val="accent2">
                <a:alpha val="72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226" name="Rectangle 27"/>
            <p:cNvSpPr/>
            <p:nvPr/>
          </p:nvSpPr>
          <p:spPr>
            <a:xfrm>
              <a:off x="9334440" y="-8640"/>
              <a:ext cx="2854080" cy="6866280"/>
            </a:xfrm>
            <a:custGeom>
              <a:avLst/>
              <a:gdLst>
                <a:gd name="textAreaLeft" fmla="*/ 0 w 2854080"/>
                <a:gd name="textAreaRight" fmla="*/ 2854440 w 2854080"/>
                <a:gd name="textAreaTop" fmla="*/ 0 h 6866280"/>
                <a:gd name="textAreaBottom" fmla="*/ 6866640 h 6866280"/>
              </a:gdLst>
              <a:ahLst/>
              <a:rect l="textAreaLeft" t="textAreaTop" r="textAreaRight" b="textAreaBottom"/>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227" name="Rectangle 28"/>
            <p:cNvSpPr/>
            <p:nvPr/>
          </p:nvSpPr>
          <p:spPr>
            <a:xfrm>
              <a:off x="10898640" y="-8640"/>
              <a:ext cx="1289880" cy="6866280"/>
            </a:xfrm>
            <a:custGeom>
              <a:avLst/>
              <a:gdLst>
                <a:gd name="textAreaLeft" fmla="*/ 0 w 1289880"/>
                <a:gd name="textAreaRight" fmla="*/ 1290240 w 1289880"/>
                <a:gd name="textAreaTop" fmla="*/ 0 h 6866280"/>
                <a:gd name="textAreaBottom" fmla="*/ 6866640 h 6866280"/>
              </a:gdLst>
              <a:ahLst/>
              <a:rect l="textAreaLeft" t="textAreaTop" r="textAreaRight" b="textAreaBottom"/>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228" name="Rectangle 29"/>
            <p:cNvSpPr/>
            <p:nvPr/>
          </p:nvSpPr>
          <p:spPr>
            <a:xfrm>
              <a:off x="10938960" y="-8640"/>
              <a:ext cx="1249560" cy="6866280"/>
            </a:xfrm>
            <a:custGeom>
              <a:avLst/>
              <a:gdLst>
                <a:gd name="textAreaLeft" fmla="*/ 0 w 1249560"/>
                <a:gd name="textAreaRight" fmla="*/ 1249920 w 1249560"/>
                <a:gd name="textAreaTop" fmla="*/ 0 h 6866280"/>
                <a:gd name="textAreaBottom" fmla="*/ 6866640 h 6866280"/>
              </a:gdLst>
              <a:ahLst/>
              <a:rect l="textAreaLeft" t="textAreaTop" r="textAreaRight" b="textAreaBottom"/>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229" name="Isosceles Triangle 27"/>
            <p:cNvSpPr/>
            <p:nvPr/>
          </p:nvSpPr>
          <p:spPr>
            <a:xfrm>
              <a:off x="10371600" y="3589920"/>
              <a:ext cx="1816920" cy="3267720"/>
            </a:xfrm>
            <a:prstGeom prst="triangle">
              <a:avLst>
                <a:gd name="adj" fmla="val 100000"/>
              </a:avLst>
            </a:prstGeom>
            <a:solidFill>
              <a:schemeClr val="accent1">
                <a:alpha val="8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230" name="Isosceles Triangle 28"/>
            <p:cNvSpPr/>
            <p:nvPr/>
          </p:nvSpPr>
          <p:spPr>
            <a:xfrm>
              <a:off x="0" y="4013280"/>
              <a:ext cx="448200" cy="2844360"/>
            </a:xfrm>
            <a:prstGeom prst="triangle">
              <a:avLst>
                <a:gd name="adj" fmla="val 0"/>
              </a:avLst>
            </a:prstGeom>
            <a:solidFill>
              <a:schemeClr val="accent1">
                <a:alpha val="8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grpSp>
      <p:sp>
        <p:nvSpPr>
          <p:cNvPr id="231" name="PlaceHolder 1"/>
          <p:cNvSpPr>
            <a:spLocks noGrp="1"/>
          </p:cNvSpPr>
          <p:nvPr>
            <p:ph type="title"/>
          </p:nvPr>
        </p:nvSpPr>
        <p:spPr>
          <a:xfrm>
            <a:off x="677160" y="609480"/>
            <a:ext cx="8596440" cy="1320480"/>
          </a:xfrm>
          <a:prstGeom prst="rect">
            <a:avLst/>
          </a:prstGeom>
          <a:noFill/>
          <a:ln w="0">
            <a:noFill/>
          </a:ln>
        </p:spPr>
        <p:txBody>
          <a:bodyPr lIns="91440" rIns="91440" tIns="45720" bIns="45720" anchor="t">
            <a:noAutofit/>
          </a:bodyPr>
          <a:p>
            <a:pPr indent="0" defTabSz="457200">
              <a:lnSpc>
                <a:spcPct val="100000"/>
              </a:lnSpc>
              <a:buNone/>
            </a:pPr>
            <a:r>
              <a:rPr b="0" lang="en-US" sz="3600" spc="-1" strike="noStrike">
                <a:solidFill>
                  <a:schemeClr val="accent1"/>
                </a:solidFill>
                <a:latin typeface="Trebuchet MS"/>
              </a:rPr>
              <a:t>Click to edit Master title style</a:t>
            </a:r>
            <a:endParaRPr b="0" lang="en-US" sz="3600" spc="-1" strike="noStrike">
              <a:solidFill>
                <a:schemeClr val="dk1"/>
              </a:solidFill>
              <a:latin typeface="Trebuchet MS"/>
            </a:endParaRPr>
          </a:p>
        </p:txBody>
      </p:sp>
      <p:sp>
        <p:nvSpPr>
          <p:cNvPr id="232" name="PlaceHolder 2"/>
          <p:cNvSpPr>
            <a:spLocks noGrp="1"/>
          </p:cNvSpPr>
          <p:nvPr>
            <p:ph type="dt" idx="37"/>
          </p:nvPr>
        </p:nvSpPr>
        <p:spPr>
          <a:xfrm>
            <a:off x="7205040" y="6041520"/>
            <a:ext cx="91152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900" spc="-1" strike="noStrike">
                <a:solidFill>
                  <a:schemeClr val="dk1">
                    <a:tint val="75000"/>
                  </a:schemeClr>
                </a:solidFill>
                <a:latin typeface="Trebuchet MS"/>
              </a:defRPr>
            </a:lvl1pPr>
          </a:lstStyle>
          <a:p>
            <a:pPr indent="0" algn="r" defTabSz="457200">
              <a:lnSpc>
                <a:spcPct val="100000"/>
              </a:lnSpc>
              <a:buNone/>
            </a:pPr>
            <a:r>
              <a:rPr b="0" lang="en-US" sz="900" spc="-1" strike="noStrike">
                <a:solidFill>
                  <a:schemeClr val="dk1">
                    <a:tint val="75000"/>
                  </a:schemeClr>
                </a:solidFill>
                <a:latin typeface="Trebuchet MS"/>
              </a:rPr>
              <a:t>&lt;дата/время&gt;</a:t>
            </a:r>
            <a:endParaRPr b="0" lang="ru-RU" sz="900" spc="-1" strike="noStrike">
              <a:solidFill>
                <a:srgbClr val="000000"/>
              </a:solidFill>
              <a:latin typeface="Times New Roman"/>
            </a:endParaRPr>
          </a:p>
        </p:txBody>
      </p:sp>
      <p:sp>
        <p:nvSpPr>
          <p:cNvPr id="233" name="PlaceHolder 3"/>
          <p:cNvSpPr>
            <a:spLocks noGrp="1"/>
          </p:cNvSpPr>
          <p:nvPr>
            <p:ph type="ftr" idx="38"/>
          </p:nvPr>
        </p:nvSpPr>
        <p:spPr>
          <a:xfrm>
            <a:off x="677160" y="6041520"/>
            <a:ext cx="629712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234" name="PlaceHolder 4"/>
          <p:cNvSpPr>
            <a:spLocks noGrp="1"/>
          </p:cNvSpPr>
          <p:nvPr>
            <p:ph type="sldNum" idx="39"/>
          </p:nvPr>
        </p:nvSpPr>
        <p:spPr>
          <a:xfrm>
            <a:off x="8590680" y="6041520"/>
            <a:ext cx="68292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900" spc="-1" strike="noStrike">
                <a:solidFill>
                  <a:schemeClr val="accent1"/>
                </a:solidFill>
                <a:latin typeface="Trebuchet MS"/>
              </a:defRPr>
            </a:lvl1pPr>
          </a:lstStyle>
          <a:p>
            <a:pPr indent="0" algn="r" defTabSz="457200">
              <a:lnSpc>
                <a:spcPct val="100000"/>
              </a:lnSpc>
              <a:buNone/>
            </a:pPr>
            <a:fld id="{B1EF65B9-F25F-4B63-9B14-1B23D49485C0}" type="slidenum">
              <a:rPr b="0" lang="en-US" sz="900" spc="-1" strike="noStrike">
                <a:solidFill>
                  <a:schemeClr val="accent1"/>
                </a:solidFill>
                <a:latin typeface="Trebuchet MS"/>
              </a:rPr>
              <a:t>&lt;номер&gt;</a:t>
            </a:fld>
            <a:endParaRPr b="0" lang="ru-RU" sz="9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3" r:id="rId2"/>
  </p:sldLayoutIdLst>
</p:sldMaster>
</file>

<file path=ppt/slideMasters/slideMaster1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236" name="Group 6"/>
          <p:cNvGrpSpPr/>
          <p:nvPr/>
        </p:nvGrpSpPr>
        <p:grpSpPr>
          <a:xfrm>
            <a:off x="0" y="-8640"/>
            <a:ext cx="12191760" cy="6866640"/>
            <a:chOff x="0" y="-8640"/>
            <a:chExt cx="12191760" cy="6866640"/>
          </a:xfrm>
        </p:grpSpPr>
        <p:cxnSp>
          <p:nvCxnSpPr>
            <p:cNvPr id="237" name="Straight Connector 19"/>
            <p:cNvCxnSpPr/>
            <p:nvPr/>
          </p:nvCxnSpPr>
          <p:spPr>
            <a:xfrm>
              <a:off x="9370800" y="0"/>
              <a:ext cx="1219680" cy="6858360"/>
            </a:xfrm>
            <a:prstGeom prst="straightConnector1">
              <a:avLst/>
            </a:prstGeom>
            <a:ln cap="rnd" w="9525">
              <a:solidFill>
                <a:srgbClr val="ffffff">
                  <a:lumMod val="75000"/>
                </a:srgbClr>
              </a:solidFill>
              <a:round/>
            </a:ln>
          </p:spPr>
        </p:cxnSp>
        <p:cxnSp>
          <p:nvCxnSpPr>
            <p:cNvPr id="238" name="Straight Connector 20"/>
            <p:cNvCxnSpPr/>
            <p:nvPr/>
          </p:nvCxnSpPr>
          <p:spPr>
            <a:xfrm flipH="1">
              <a:off x="7425000" y="3681360"/>
              <a:ext cx="4763880" cy="3177000"/>
            </a:xfrm>
            <a:prstGeom prst="straightConnector1">
              <a:avLst/>
            </a:prstGeom>
            <a:ln cap="rnd" w="9525">
              <a:solidFill>
                <a:srgbClr val="ffffff">
                  <a:lumMod val="85000"/>
                </a:srgbClr>
              </a:solidFill>
              <a:round/>
            </a:ln>
          </p:spPr>
        </p:cxnSp>
        <p:sp>
          <p:nvSpPr>
            <p:cNvPr id="239" name="Rectangle 23"/>
            <p:cNvSpPr/>
            <p:nvPr/>
          </p:nvSpPr>
          <p:spPr>
            <a:xfrm>
              <a:off x="9181440" y="-8640"/>
              <a:ext cx="3007080" cy="6866280"/>
            </a:xfrm>
            <a:custGeom>
              <a:avLst/>
              <a:gdLst>
                <a:gd name="textAreaLeft" fmla="*/ 0 w 3007080"/>
                <a:gd name="textAreaRight" fmla="*/ 3007440 w 3007080"/>
                <a:gd name="textAreaTop" fmla="*/ 0 h 6866280"/>
                <a:gd name="textAreaBottom" fmla="*/ 6866640 h 6866280"/>
              </a:gdLst>
              <a:ahLst/>
              <a:rect l="textAreaLeft" t="textAreaTop" r="textAreaRight" b="textAreaBottom"/>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240" name="Rectangle 25"/>
            <p:cNvSpPr/>
            <p:nvPr/>
          </p:nvSpPr>
          <p:spPr>
            <a:xfrm>
              <a:off x="9603360" y="-8640"/>
              <a:ext cx="2588040" cy="6866280"/>
            </a:xfrm>
            <a:custGeom>
              <a:avLst/>
              <a:gdLst>
                <a:gd name="textAreaLeft" fmla="*/ 0 w 2588040"/>
                <a:gd name="textAreaRight" fmla="*/ 2588400 w 2588040"/>
                <a:gd name="textAreaTop" fmla="*/ 0 h 6866280"/>
                <a:gd name="textAreaBottom" fmla="*/ 6866640 h 6866280"/>
              </a:gdLst>
              <a:ahLst/>
              <a:rect l="textAreaLeft" t="textAreaTop" r="textAreaRight" b="textAreaBottom"/>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241" name="Isosceles Triangle 23"/>
            <p:cNvSpPr/>
            <p:nvPr/>
          </p:nvSpPr>
          <p:spPr>
            <a:xfrm>
              <a:off x="8932320" y="3048120"/>
              <a:ext cx="3259440" cy="3809520"/>
            </a:xfrm>
            <a:prstGeom prst="triangle">
              <a:avLst>
                <a:gd name="adj" fmla="val 100000"/>
              </a:avLst>
            </a:prstGeom>
            <a:solidFill>
              <a:schemeClr val="accent2">
                <a:alpha val="72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242" name="Rectangle 27"/>
            <p:cNvSpPr/>
            <p:nvPr/>
          </p:nvSpPr>
          <p:spPr>
            <a:xfrm>
              <a:off x="9334440" y="-8640"/>
              <a:ext cx="2854080" cy="6866280"/>
            </a:xfrm>
            <a:custGeom>
              <a:avLst/>
              <a:gdLst>
                <a:gd name="textAreaLeft" fmla="*/ 0 w 2854080"/>
                <a:gd name="textAreaRight" fmla="*/ 2854440 w 2854080"/>
                <a:gd name="textAreaTop" fmla="*/ 0 h 6866280"/>
                <a:gd name="textAreaBottom" fmla="*/ 6866640 h 6866280"/>
              </a:gdLst>
              <a:ahLst/>
              <a:rect l="textAreaLeft" t="textAreaTop" r="textAreaRight" b="textAreaBottom"/>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243" name="Rectangle 28"/>
            <p:cNvSpPr/>
            <p:nvPr/>
          </p:nvSpPr>
          <p:spPr>
            <a:xfrm>
              <a:off x="10898640" y="-8640"/>
              <a:ext cx="1289880" cy="6866280"/>
            </a:xfrm>
            <a:custGeom>
              <a:avLst/>
              <a:gdLst>
                <a:gd name="textAreaLeft" fmla="*/ 0 w 1289880"/>
                <a:gd name="textAreaRight" fmla="*/ 1290240 w 1289880"/>
                <a:gd name="textAreaTop" fmla="*/ 0 h 6866280"/>
                <a:gd name="textAreaBottom" fmla="*/ 6866640 h 6866280"/>
              </a:gdLst>
              <a:ahLst/>
              <a:rect l="textAreaLeft" t="textAreaTop" r="textAreaRight" b="textAreaBottom"/>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244" name="Rectangle 29"/>
            <p:cNvSpPr/>
            <p:nvPr/>
          </p:nvSpPr>
          <p:spPr>
            <a:xfrm>
              <a:off x="10938960" y="-8640"/>
              <a:ext cx="1249560" cy="6866280"/>
            </a:xfrm>
            <a:custGeom>
              <a:avLst/>
              <a:gdLst>
                <a:gd name="textAreaLeft" fmla="*/ 0 w 1249560"/>
                <a:gd name="textAreaRight" fmla="*/ 1249920 w 1249560"/>
                <a:gd name="textAreaTop" fmla="*/ 0 h 6866280"/>
                <a:gd name="textAreaBottom" fmla="*/ 6866640 h 6866280"/>
              </a:gdLst>
              <a:ahLst/>
              <a:rect l="textAreaLeft" t="textAreaTop" r="textAreaRight" b="textAreaBottom"/>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245" name="Isosceles Triangle 27"/>
            <p:cNvSpPr/>
            <p:nvPr/>
          </p:nvSpPr>
          <p:spPr>
            <a:xfrm>
              <a:off x="10371600" y="3589920"/>
              <a:ext cx="1816920" cy="3267720"/>
            </a:xfrm>
            <a:prstGeom prst="triangle">
              <a:avLst>
                <a:gd name="adj" fmla="val 100000"/>
              </a:avLst>
            </a:prstGeom>
            <a:solidFill>
              <a:schemeClr val="accent1">
                <a:alpha val="8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246" name="Isosceles Triangle 28"/>
            <p:cNvSpPr/>
            <p:nvPr/>
          </p:nvSpPr>
          <p:spPr>
            <a:xfrm>
              <a:off x="0" y="4013280"/>
              <a:ext cx="448200" cy="2844360"/>
            </a:xfrm>
            <a:prstGeom prst="triangle">
              <a:avLst>
                <a:gd name="adj" fmla="val 0"/>
              </a:avLst>
            </a:prstGeom>
            <a:solidFill>
              <a:schemeClr val="accent1">
                <a:alpha val="8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grpSp>
      <p:sp>
        <p:nvSpPr>
          <p:cNvPr id="247" name="PlaceHolder 1"/>
          <p:cNvSpPr>
            <a:spLocks noGrp="1"/>
          </p:cNvSpPr>
          <p:nvPr>
            <p:ph type="dt" idx="40"/>
          </p:nvPr>
        </p:nvSpPr>
        <p:spPr>
          <a:xfrm>
            <a:off x="7205040" y="6041520"/>
            <a:ext cx="91152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900" spc="-1" strike="noStrike">
                <a:solidFill>
                  <a:schemeClr val="dk1">
                    <a:tint val="75000"/>
                  </a:schemeClr>
                </a:solidFill>
                <a:latin typeface="Trebuchet MS"/>
              </a:defRPr>
            </a:lvl1pPr>
          </a:lstStyle>
          <a:p>
            <a:pPr indent="0" algn="r" defTabSz="457200">
              <a:lnSpc>
                <a:spcPct val="100000"/>
              </a:lnSpc>
              <a:buNone/>
            </a:pPr>
            <a:r>
              <a:rPr b="0" lang="en-US" sz="900" spc="-1" strike="noStrike">
                <a:solidFill>
                  <a:schemeClr val="dk1">
                    <a:tint val="75000"/>
                  </a:schemeClr>
                </a:solidFill>
                <a:latin typeface="Trebuchet MS"/>
              </a:rPr>
              <a:t>&lt;дата/время&gt;</a:t>
            </a:r>
            <a:endParaRPr b="0" lang="ru-RU" sz="900" spc="-1" strike="noStrike">
              <a:solidFill>
                <a:srgbClr val="000000"/>
              </a:solidFill>
              <a:latin typeface="Times New Roman"/>
            </a:endParaRPr>
          </a:p>
        </p:txBody>
      </p:sp>
      <p:sp>
        <p:nvSpPr>
          <p:cNvPr id="248" name="PlaceHolder 2"/>
          <p:cNvSpPr>
            <a:spLocks noGrp="1"/>
          </p:cNvSpPr>
          <p:nvPr>
            <p:ph type="ftr" idx="41"/>
          </p:nvPr>
        </p:nvSpPr>
        <p:spPr>
          <a:xfrm>
            <a:off x="677160" y="6041520"/>
            <a:ext cx="629712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249" name="PlaceHolder 3"/>
          <p:cNvSpPr>
            <a:spLocks noGrp="1"/>
          </p:cNvSpPr>
          <p:nvPr>
            <p:ph type="sldNum" idx="42"/>
          </p:nvPr>
        </p:nvSpPr>
        <p:spPr>
          <a:xfrm>
            <a:off x="8590680" y="6041520"/>
            <a:ext cx="68292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900" spc="-1" strike="noStrike">
                <a:solidFill>
                  <a:schemeClr val="accent1"/>
                </a:solidFill>
                <a:latin typeface="Trebuchet MS"/>
              </a:defRPr>
            </a:lvl1pPr>
          </a:lstStyle>
          <a:p>
            <a:pPr indent="0" algn="r" defTabSz="457200">
              <a:lnSpc>
                <a:spcPct val="100000"/>
              </a:lnSpc>
              <a:buNone/>
            </a:pPr>
            <a:fld id="{D60E3776-D603-487F-B23D-3652E1534B37}" type="slidenum">
              <a:rPr b="0" lang="en-US" sz="900" spc="-1" strike="noStrike">
                <a:solidFill>
                  <a:schemeClr val="accent1"/>
                </a:solidFill>
                <a:latin typeface="Trebuchet MS"/>
              </a:rPr>
              <a:t>&lt;номер&gt;</a:t>
            </a:fld>
            <a:endParaRPr b="0" lang="ru-RU" sz="9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5" r:id="rId2"/>
  </p:sldLayoutIdLst>
</p:sldMaster>
</file>

<file path=ppt/slideMasters/slideMaster1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250" name="Group 6"/>
          <p:cNvGrpSpPr/>
          <p:nvPr/>
        </p:nvGrpSpPr>
        <p:grpSpPr>
          <a:xfrm>
            <a:off x="0" y="-8640"/>
            <a:ext cx="12191760" cy="6866640"/>
            <a:chOff x="0" y="-8640"/>
            <a:chExt cx="12191760" cy="6866640"/>
          </a:xfrm>
        </p:grpSpPr>
        <p:cxnSp>
          <p:nvCxnSpPr>
            <p:cNvPr id="251" name="Straight Connector 19"/>
            <p:cNvCxnSpPr/>
            <p:nvPr/>
          </p:nvCxnSpPr>
          <p:spPr>
            <a:xfrm>
              <a:off x="9370800" y="0"/>
              <a:ext cx="1219680" cy="6858360"/>
            </a:xfrm>
            <a:prstGeom prst="straightConnector1">
              <a:avLst/>
            </a:prstGeom>
            <a:ln cap="rnd" w="9525">
              <a:solidFill>
                <a:srgbClr val="ffffff">
                  <a:lumMod val="75000"/>
                </a:srgbClr>
              </a:solidFill>
              <a:round/>
            </a:ln>
          </p:spPr>
        </p:cxnSp>
        <p:cxnSp>
          <p:nvCxnSpPr>
            <p:cNvPr id="252" name="Straight Connector 20"/>
            <p:cNvCxnSpPr/>
            <p:nvPr/>
          </p:nvCxnSpPr>
          <p:spPr>
            <a:xfrm flipH="1">
              <a:off x="7425000" y="3681360"/>
              <a:ext cx="4763880" cy="3177000"/>
            </a:xfrm>
            <a:prstGeom prst="straightConnector1">
              <a:avLst/>
            </a:prstGeom>
            <a:ln cap="rnd" w="9525">
              <a:solidFill>
                <a:srgbClr val="ffffff">
                  <a:lumMod val="85000"/>
                </a:srgbClr>
              </a:solidFill>
              <a:round/>
            </a:ln>
          </p:spPr>
        </p:cxnSp>
        <p:sp>
          <p:nvSpPr>
            <p:cNvPr id="253" name="Rectangle 23"/>
            <p:cNvSpPr/>
            <p:nvPr/>
          </p:nvSpPr>
          <p:spPr>
            <a:xfrm>
              <a:off x="9181440" y="-8640"/>
              <a:ext cx="3007080" cy="6866280"/>
            </a:xfrm>
            <a:custGeom>
              <a:avLst/>
              <a:gdLst>
                <a:gd name="textAreaLeft" fmla="*/ 0 w 3007080"/>
                <a:gd name="textAreaRight" fmla="*/ 3007440 w 3007080"/>
                <a:gd name="textAreaTop" fmla="*/ 0 h 6866280"/>
                <a:gd name="textAreaBottom" fmla="*/ 6866640 h 6866280"/>
              </a:gdLst>
              <a:ahLst/>
              <a:rect l="textAreaLeft" t="textAreaTop" r="textAreaRight" b="textAreaBottom"/>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254" name="Rectangle 25"/>
            <p:cNvSpPr/>
            <p:nvPr/>
          </p:nvSpPr>
          <p:spPr>
            <a:xfrm>
              <a:off x="9603360" y="-8640"/>
              <a:ext cx="2588040" cy="6866280"/>
            </a:xfrm>
            <a:custGeom>
              <a:avLst/>
              <a:gdLst>
                <a:gd name="textAreaLeft" fmla="*/ 0 w 2588040"/>
                <a:gd name="textAreaRight" fmla="*/ 2588400 w 2588040"/>
                <a:gd name="textAreaTop" fmla="*/ 0 h 6866280"/>
                <a:gd name="textAreaBottom" fmla="*/ 6866640 h 6866280"/>
              </a:gdLst>
              <a:ahLst/>
              <a:rect l="textAreaLeft" t="textAreaTop" r="textAreaRight" b="textAreaBottom"/>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255" name="Isosceles Triangle 23"/>
            <p:cNvSpPr/>
            <p:nvPr/>
          </p:nvSpPr>
          <p:spPr>
            <a:xfrm>
              <a:off x="8932320" y="3048120"/>
              <a:ext cx="3259440" cy="3809520"/>
            </a:xfrm>
            <a:prstGeom prst="triangle">
              <a:avLst>
                <a:gd name="adj" fmla="val 100000"/>
              </a:avLst>
            </a:prstGeom>
            <a:solidFill>
              <a:schemeClr val="accent2">
                <a:alpha val="72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256" name="Rectangle 27"/>
            <p:cNvSpPr/>
            <p:nvPr/>
          </p:nvSpPr>
          <p:spPr>
            <a:xfrm>
              <a:off x="9334440" y="-8640"/>
              <a:ext cx="2854080" cy="6866280"/>
            </a:xfrm>
            <a:custGeom>
              <a:avLst/>
              <a:gdLst>
                <a:gd name="textAreaLeft" fmla="*/ 0 w 2854080"/>
                <a:gd name="textAreaRight" fmla="*/ 2854440 w 2854080"/>
                <a:gd name="textAreaTop" fmla="*/ 0 h 6866280"/>
                <a:gd name="textAreaBottom" fmla="*/ 6866640 h 6866280"/>
              </a:gdLst>
              <a:ahLst/>
              <a:rect l="textAreaLeft" t="textAreaTop" r="textAreaRight" b="textAreaBottom"/>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257" name="Rectangle 28"/>
            <p:cNvSpPr/>
            <p:nvPr/>
          </p:nvSpPr>
          <p:spPr>
            <a:xfrm>
              <a:off x="10898640" y="-8640"/>
              <a:ext cx="1289880" cy="6866280"/>
            </a:xfrm>
            <a:custGeom>
              <a:avLst/>
              <a:gdLst>
                <a:gd name="textAreaLeft" fmla="*/ 0 w 1289880"/>
                <a:gd name="textAreaRight" fmla="*/ 1290240 w 1289880"/>
                <a:gd name="textAreaTop" fmla="*/ 0 h 6866280"/>
                <a:gd name="textAreaBottom" fmla="*/ 6866640 h 6866280"/>
              </a:gdLst>
              <a:ahLst/>
              <a:rect l="textAreaLeft" t="textAreaTop" r="textAreaRight" b="textAreaBottom"/>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258" name="Rectangle 29"/>
            <p:cNvSpPr/>
            <p:nvPr/>
          </p:nvSpPr>
          <p:spPr>
            <a:xfrm>
              <a:off x="10938960" y="-8640"/>
              <a:ext cx="1249560" cy="6866280"/>
            </a:xfrm>
            <a:custGeom>
              <a:avLst/>
              <a:gdLst>
                <a:gd name="textAreaLeft" fmla="*/ 0 w 1249560"/>
                <a:gd name="textAreaRight" fmla="*/ 1249920 w 1249560"/>
                <a:gd name="textAreaTop" fmla="*/ 0 h 6866280"/>
                <a:gd name="textAreaBottom" fmla="*/ 6866640 h 6866280"/>
              </a:gdLst>
              <a:ahLst/>
              <a:rect l="textAreaLeft" t="textAreaTop" r="textAreaRight" b="textAreaBottom"/>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259" name="Isosceles Triangle 27"/>
            <p:cNvSpPr/>
            <p:nvPr/>
          </p:nvSpPr>
          <p:spPr>
            <a:xfrm>
              <a:off x="10371600" y="3589920"/>
              <a:ext cx="1816920" cy="3267720"/>
            </a:xfrm>
            <a:prstGeom prst="triangle">
              <a:avLst>
                <a:gd name="adj" fmla="val 100000"/>
              </a:avLst>
            </a:prstGeom>
            <a:solidFill>
              <a:schemeClr val="accent1">
                <a:alpha val="8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260" name="Isosceles Triangle 28"/>
            <p:cNvSpPr/>
            <p:nvPr/>
          </p:nvSpPr>
          <p:spPr>
            <a:xfrm>
              <a:off x="0" y="4013280"/>
              <a:ext cx="448200" cy="2844360"/>
            </a:xfrm>
            <a:prstGeom prst="triangle">
              <a:avLst>
                <a:gd name="adj" fmla="val 0"/>
              </a:avLst>
            </a:prstGeom>
            <a:solidFill>
              <a:schemeClr val="accent1">
                <a:alpha val="8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grpSp>
      <p:sp>
        <p:nvSpPr>
          <p:cNvPr id="261" name="PlaceHolder 1"/>
          <p:cNvSpPr>
            <a:spLocks noGrp="1"/>
          </p:cNvSpPr>
          <p:nvPr>
            <p:ph type="title"/>
          </p:nvPr>
        </p:nvSpPr>
        <p:spPr>
          <a:xfrm>
            <a:off x="677160" y="1498680"/>
            <a:ext cx="3854160" cy="1278000"/>
          </a:xfrm>
          <a:prstGeom prst="rect">
            <a:avLst/>
          </a:prstGeom>
          <a:noFill/>
          <a:ln w="0">
            <a:noFill/>
          </a:ln>
        </p:spPr>
        <p:txBody>
          <a:bodyPr lIns="91440" rIns="91440" tIns="45720" bIns="45720" anchor="b">
            <a:normAutofit/>
          </a:bodyPr>
          <a:p>
            <a:pPr indent="0" defTabSz="457200">
              <a:lnSpc>
                <a:spcPct val="100000"/>
              </a:lnSpc>
              <a:buNone/>
            </a:pPr>
            <a:r>
              <a:rPr b="0" lang="en-US" sz="2000" spc="-1" strike="noStrike">
                <a:solidFill>
                  <a:schemeClr val="accent1"/>
                </a:solidFill>
                <a:latin typeface="Trebuchet MS"/>
              </a:rPr>
              <a:t>Click to edit Master title style</a:t>
            </a:r>
            <a:endParaRPr b="0" lang="en-US" sz="2000" spc="-1" strike="noStrike">
              <a:solidFill>
                <a:schemeClr val="dk1"/>
              </a:solidFill>
              <a:latin typeface="Trebuchet MS"/>
            </a:endParaRPr>
          </a:p>
        </p:txBody>
      </p:sp>
      <p:sp>
        <p:nvSpPr>
          <p:cNvPr id="262" name="PlaceHolder 2"/>
          <p:cNvSpPr>
            <a:spLocks noGrp="1"/>
          </p:cNvSpPr>
          <p:nvPr>
            <p:ph type="body"/>
          </p:nvPr>
        </p:nvSpPr>
        <p:spPr>
          <a:xfrm>
            <a:off x="4760640" y="514800"/>
            <a:ext cx="4513320" cy="5526000"/>
          </a:xfrm>
          <a:prstGeom prst="rect">
            <a:avLst/>
          </a:prstGeom>
          <a:noFill/>
          <a:ln w="0">
            <a:noFill/>
          </a:ln>
        </p:spPr>
        <p:txBody>
          <a:bodyPr lIns="91440" rIns="91440" tIns="45720" bIns="45720" anchor="t">
            <a:normAutofit/>
          </a:bodyPr>
          <a:p>
            <a:pPr marL="343080" indent="-343080" defTabSz="457200">
              <a:lnSpc>
                <a:spcPct val="100000"/>
              </a:lnSpc>
              <a:spcBef>
                <a:spcPts val="1001"/>
              </a:spcBef>
              <a:buClr>
                <a:srgbClr val="90c226"/>
              </a:buClr>
              <a:buSzPct val="80000"/>
              <a:buFont typeface="Wingdings 3" charset="2"/>
              <a:buChar char=""/>
            </a:pPr>
            <a:r>
              <a:rPr b="0" lang="en-US" sz="1800" spc="-1" strike="noStrike">
                <a:solidFill>
                  <a:schemeClr val="dk1">
                    <a:lumMod val="75000"/>
                    <a:lumOff val="25000"/>
                  </a:schemeClr>
                </a:solidFill>
                <a:latin typeface="Trebuchet MS"/>
              </a:rPr>
              <a:t>Click to edit Master text styles</a:t>
            </a:r>
            <a:endParaRPr b="0" lang="en-US" sz="1800" spc="-1" strike="noStrike">
              <a:solidFill>
                <a:schemeClr val="dk1">
                  <a:lumMod val="75000"/>
                  <a:lumOff val="25000"/>
                </a:schemeClr>
              </a:solidFill>
              <a:latin typeface="Trebuchet MS"/>
            </a:endParaRPr>
          </a:p>
          <a:p>
            <a:pPr lvl="1" marL="743040" indent="-285840" defTabSz="457200">
              <a:lnSpc>
                <a:spcPct val="100000"/>
              </a:lnSpc>
              <a:spcBef>
                <a:spcPts val="1001"/>
              </a:spcBef>
              <a:buClr>
                <a:srgbClr val="90c226"/>
              </a:buClr>
              <a:buSzPct val="80000"/>
              <a:buFont typeface="Wingdings 3" charset="2"/>
              <a:buChar char=""/>
            </a:pPr>
            <a:r>
              <a:rPr b="0" lang="en-US" sz="1600" spc="-1" strike="noStrike">
                <a:solidFill>
                  <a:schemeClr val="dk1">
                    <a:lumMod val="75000"/>
                    <a:lumOff val="25000"/>
                  </a:schemeClr>
                </a:solidFill>
                <a:latin typeface="Trebuchet MS"/>
              </a:rPr>
              <a:t>Second level</a:t>
            </a:r>
            <a:endParaRPr b="0" lang="en-US" sz="1600" spc="-1" strike="noStrike">
              <a:solidFill>
                <a:schemeClr val="dk1">
                  <a:lumMod val="75000"/>
                  <a:lumOff val="25000"/>
                </a:schemeClr>
              </a:solidFill>
              <a:latin typeface="Trebuchet MS"/>
            </a:endParaRPr>
          </a:p>
          <a:p>
            <a:pPr lvl="2" marL="1143000" indent="-228600" defTabSz="457200">
              <a:lnSpc>
                <a:spcPct val="100000"/>
              </a:lnSpc>
              <a:spcBef>
                <a:spcPts val="1001"/>
              </a:spcBef>
              <a:buClr>
                <a:srgbClr val="90c226"/>
              </a:buClr>
              <a:buSzPct val="80000"/>
              <a:buFont typeface="Wingdings 3" charset="2"/>
              <a:buChar char=""/>
            </a:pPr>
            <a:r>
              <a:rPr b="0" lang="en-US" sz="1400" spc="-1" strike="noStrike">
                <a:solidFill>
                  <a:schemeClr val="dk1">
                    <a:lumMod val="75000"/>
                    <a:lumOff val="25000"/>
                  </a:schemeClr>
                </a:solidFill>
                <a:latin typeface="Trebuchet MS"/>
              </a:rPr>
              <a:t>Third level</a:t>
            </a:r>
            <a:endParaRPr b="0" lang="en-US" sz="1400" spc="-1" strike="noStrike">
              <a:solidFill>
                <a:schemeClr val="dk1">
                  <a:lumMod val="75000"/>
                  <a:lumOff val="25000"/>
                </a:schemeClr>
              </a:solidFill>
              <a:latin typeface="Trebuchet MS"/>
            </a:endParaRPr>
          </a:p>
          <a:p>
            <a:pPr lvl="3" marL="1600200" indent="-228600" defTabSz="457200">
              <a:lnSpc>
                <a:spcPct val="100000"/>
              </a:lnSpc>
              <a:spcBef>
                <a:spcPts val="1001"/>
              </a:spcBef>
              <a:buClr>
                <a:srgbClr val="90c226"/>
              </a:buClr>
              <a:buSzPct val="80000"/>
              <a:buFont typeface="Wingdings 3" charset="2"/>
              <a:buChar char=""/>
            </a:pPr>
            <a:r>
              <a:rPr b="0" lang="en-US" sz="1200" spc="-1" strike="noStrike">
                <a:solidFill>
                  <a:schemeClr val="dk1">
                    <a:lumMod val="75000"/>
                    <a:lumOff val="25000"/>
                  </a:schemeClr>
                </a:solidFill>
                <a:latin typeface="Trebuchet MS"/>
              </a:rPr>
              <a:t>Fourth level</a:t>
            </a:r>
            <a:endParaRPr b="0" lang="en-US" sz="1200" spc="-1" strike="noStrike">
              <a:solidFill>
                <a:schemeClr val="dk1">
                  <a:lumMod val="75000"/>
                  <a:lumOff val="25000"/>
                </a:schemeClr>
              </a:solidFill>
              <a:latin typeface="Trebuchet MS"/>
            </a:endParaRPr>
          </a:p>
          <a:p>
            <a:pPr lvl="4" marL="2057400" indent="-228600" defTabSz="457200">
              <a:lnSpc>
                <a:spcPct val="100000"/>
              </a:lnSpc>
              <a:spcBef>
                <a:spcPts val="1001"/>
              </a:spcBef>
              <a:buClr>
                <a:srgbClr val="90c226"/>
              </a:buClr>
              <a:buSzPct val="80000"/>
              <a:buFont typeface="Wingdings 3" charset="2"/>
              <a:buChar char=""/>
            </a:pPr>
            <a:r>
              <a:rPr b="0" lang="en-US" sz="1200" spc="-1" strike="noStrike">
                <a:solidFill>
                  <a:schemeClr val="dk1">
                    <a:lumMod val="75000"/>
                    <a:lumOff val="25000"/>
                  </a:schemeClr>
                </a:solidFill>
                <a:latin typeface="Trebuchet MS"/>
              </a:rPr>
              <a:t>Fifth level</a:t>
            </a:r>
            <a:endParaRPr b="0" lang="en-US" sz="1200" spc="-1" strike="noStrike">
              <a:solidFill>
                <a:schemeClr val="dk1">
                  <a:lumMod val="75000"/>
                  <a:lumOff val="25000"/>
                </a:schemeClr>
              </a:solidFill>
              <a:latin typeface="Trebuchet MS"/>
            </a:endParaRPr>
          </a:p>
        </p:txBody>
      </p:sp>
      <p:sp>
        <p:nvSpPr>
          <p:cNvPr id="263" name="PlaceHolder 3"/>
          <p:cNvSpPr>
            <a:spLocks noGrp="1"/>
          </p:cNvSpPr>
          <p:nvPr>
            <p:ph type="body"/>
          </p:nvPr>
        </p:nvSpPr>
        <p:spPr>
          <a:xfrm>
            <a:off x="677160" y="2777040"/>
            <a:ext cx="3854160" cy="2584080"/>
          </a:xfrm>
          <a:prstGeom prst="rect">
            <a:avLst/>
          </a:prstGeom>
          <a:noFill/>
          <a:ln w="0">
            <a:noFill/>
          </a:ln>
        </p:spPr>
        <p:txBody>
          <a:bodyPr lIns="91440" rIns="91440" tIns="45720" bIns="45720" anchor="t">
            <a:normAutofit/>
          </a:bodyPr>
          <a:p>
            <a:pPr indent="0" defTabSz="457200">
              <a:lnSpc>
                <a:spcPct val="100000"/>
              </a:lnSpc>
              <a:spcBef>
                <a:spcPts val="1001"/>
              </a:spcBef>
              <a:buNone/>
              <a:tabLst>
                <a:tab algn="l" pos="0"/>
              </a:tabLst>
            </a:pPr>
            <a:r>
              <a:rPr b="0" lang="en-US" sz="1400" spc="-1" strike="noStrike">
                <a:solidFill>
                  <a:schemeClr val="dk1">
                    <a:lumMod val="75000"/>
                    <a:lumOff val="25000"/>
                  </a:schemeClr>
                </a:solidFill>
                <a:latin typeface="Trebuchet MS"/>
              </a:rPr>
              <a:t>Click to edit Master text styles</a:t>
            </a:r>
            <a:endParaRPr b="0" lang="en-US" sz="1400" spc="-1" strike="noStrike">
              <a:solidFill>
                <a:schemeClr val="dk1">
                  <a:lumMod val="75000"/>
                  <a:lumOff val="25000"/>
                </a:schemeClr>
              </a:solidFill>
              <a:latin typeface="Trebuchet MS"/>
            </a:endParaRPr>
          </a:p>
        </p:txBody>
      </p:sp>
      <p:sp>
        <p:nvSpPr>
          <p:cNvPr id="264" name="PlaceHolder 4"/>
          <p:cNvSpPr>
            <a:spLocks noGrp="1"/>
          </p:cNvSpPr>
          <p:nvPr>
            <p:ph type="dt" idx="43"/>
          </p:nvPr>
        </p:nvSpPr>
        <p:spPr>
          <a:xfrm>
            <a:off x="7205040" y="6041520"/>
            <a:ext cx="91152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900" spc="-1" strike="noStrike">
                <a:solidFill>
                  <a:schemeClr val="dk1">
                    <a:tint val="75000"/>
                  </a:schemeClr>
                </a:solidFill>
                <a:latin typeface="Trebuchet MS"/>
              </a:defRPr>
            </a:lvl1pPr>
          </a:lstStyle>
          <a:p>
            <a:pPr indent="0" algn="r" defTabSz="457200">
              <a:lnSpc>
                <a:spcPct val="100000"/>
              </a:lnSpc>
              <a:buNone/>
            </a:pPr>
            <a:r>
              <a:rPr b="0" lang="en-US" sz="900" spc="-1" strike="noStrike">
                <a:solidFill>
                  <a:schemeClr val="dk1">
                    <a:tint val="75000"/>
                  </a:schemeClr>
                </a:solidFill>
                <a:latin typeface="Trebuchet MS"/>
              </a:rPr>
              <a:t>&lt;дата/время&gt;</a:t>
            </a:r>
            <a:endParaRPr b="0" lang="ru-RU" sz="900" spc="-1" strike="noStrike">
              <a:solidFill>
                <a:srgbClr val="000000"/>
              </a:solidFill>
              <a:latin typeface="Times New Roman"/>
            </a:endParaRPr>
          </a:p>
        </p:txBody>
      </p:sp>
      <p:sp>
        <p:nvSpPr>
          <p:cNvPr id="265" name="PlaceHolder 5"/>
          <p:cNvSpPr>
            <a:spLocks noGrp="1"/>
          </p:cNvSpPr>
          <p:nvPr>
            <p:ph type="ftr" idx="44"/>
          </p:nvPr>
        </p:nvSpPr>
        <p:spPr>
          <a:xfrm>
            <a:off x="677160" y="6041520"/>
            <a:ext cx="629712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266" name="PlaceHolder 6"/>
          <p:cNvSpPr>
            <a:spLocks noGrp="1"/>
          </p:cNvSpPr>
          <p:nvPr>
            <p:ph type="sldNum" idx="45"/>
          </p:nvPr>
        </p:nvSpPr>
        <p:spPr>
          <a:xfrm>
            <a:off x="8590680" y="6041520"/>
            <a:ext cx="68292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900" spc="-1" strike="noStrike">
                <a:solidFill>
                  <a:schemeClr val="accent1"/>
                </a:solidFill>
                <a:latin typeface="Trebuchet MS"/>
              </a:defRPr>
            </a:lvl1pPr>
          </a:lstStyle>
          <a:p>
            <a:pPr indent="0" algn="r" defTabSz="457200">
              <a:lnSpc>
                <a:spcPct val="100000"/>
              </a:lnSpc>
              <a:buNone/>
            </a:pPr>
            <a:fld id="{AF0FDC59-4353-43E9-A0A0-6C60B61A2402}" type="slidenum">
              <a:rPr b="0" lang="en-US" sz="900" spc="-1" strike="noStrike">
                <a:solidFill>
                  <a:schemeClr val="accent1"/>
                </a:solidFill>
                <a:latin typeface="Trebuchet MS"/>
              </a:rPr>
              <a:t>&lt;номер&gt;</a:t>
            </a:fld>
            <a:endParaRPr b="0" lang="ru-RU" sz="9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7" r:id="rId2"/>
  </p:sldLayoutIdLst>
</p:sldMaster>
</file>

<file path=ppt/slideMasters/slideMaster1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267" name="Group 6"/>
          <p:cNvGrpSpPr/>
          <p:nvPr/>
        </p:nvGrpSpPr>
        <p:grpSpPr>
          <a:xfrm>
            <a:off x="0" y="-8640"/>
            <a:ext cx="12191760" cy="6866640"/>
            <a:chOff x="0" y="-8640"/>
            <a:chExt cx="12191760" cy="6866640"/>
          </a:xfrm>
        </p:grpSpPr>
        <p:cxnSp>
          <p:nvCxnSpPr>
            <p:cNvPr id="268" name="Straight Connector 19"/>
            <p:cNvCxnSpPr/>
            <p:nvPr/>
          </p:nvCxnSpPr>
          <p:spPr>
            <a:xfrm>
              <a:off x="9370800" y="0"/>
              <a:ext cx="1219680" cy="6858360"/>
            </a:xfrm>
            <a:prstGeom prst="straightConnector1">
              <a:avLst/>
            </a:prstGeom>
            <a:ln cap="rnd" w="9525">
              <a:solidFill>
                <a:srgbClr val="ffffff">
                  <a:lumMod val="75000"/>
                </a:srgbClr>
              </a:solidFill>
              <a:round/>
            </a:ln>
          </p:spPr>
        </p:cxnSp>
        <p:cxnSp>
          <p:nvCxnSpPr>
            <p:cNvPr id="269" name="Straight Connector 20"/>
            <p:cNvCxnSpPr/>
            <p:nvPr/>
          </p:nvCxnSpPr>
          <p:spPr>
            <a:xfrm flipH="1">
              <a:off x="7425000" y="3681360"/>
              <a:ext cx="4763880" cy="3177000"/>
            </a:xfrm>
            <a:prstGeom prst="straightConnector1">
              <a:avLst/>
            </a:prstGeom>
            <a:ln cap="rnd" w="9525">
              <a:solidFill>
                <a:srgbClr val="ffffff">
                  <a:lumMod val="85000"/>
                </a:srgbClr>
              </a:solidFill>
              <a:round/>
            </a:ln>
          </p:spPr>
        </p:cxnSp>
        <p:sp>
          <p:nvSpPr>
            <p:cNvPr id="270" name="Rectangle 23"/>
            <p:cNvSpPr/>
            <p:nvPr/>
          </p:nvSpPr>
          <p:spPr>
            <a:xfrm>
              <a:off x="9181440" y="-8640"/>
              <a:ext cx="3007080" cy="6866280"/>
            </a:xfrm>
            <a:custGeom>
              <a:avLst/>
              <a:gdLst>
                <a:gd name="textAreaLeft" fmla="*/ 0 w 3007080"/>
                <a:gd name="textAreaRight" fmla="*/ 3007440 w 3007080"/>
                <a:gd name="textAreaTop" fmla="*/ 0 h 6866280"/>
                <a:gd name="textAreaBottom" fmla="*/ 6866640 h 6866280"/>
              </a:gdLst>
              <a:ahLst/>
              <a:rect l="textAreaLeft" t="textAreaTop" r="textAreaRight" b="textAreaBottom"/>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271" name="Rectangle 25"/>
            <p:cNvSpPr/>
            <p:nvPr/>
          </p:nvSpPr>
          <p:spPr>
            <a:xfrm>
              <a:off x="9603360" y="-8640"/>
              <a:ext cx="2588040" cy="6866280"/>
            </a:xfrm>
            <a:custGeom>
              <a:avLst/>
              <a:gdLst>
                <a:gd name="textAreaLeft" fmla="*/ 0 w 2588040"/>
                <a:gd name="textAreaRight" fmla="*/ 2588400 w 2588040"/>
                <a:gd name="textAreaTop" fmla="*/ 0 h 6866280"/>
                <a:gd name="textAreaBottom" fmla="*/ 6866640 h 6866280"/>
              </a:gdLst>
              <a:ahLst/>
              <a:rect l="textAreaLeft" t="textAreaTop" r="textAreaRight" b="textAreaBottom"/>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272" name="Isosceles Triangle 23"/>
            <p:cNvSpPr/>
            <p:nvPr/>
          </p:nvSpPr>
          <p:spPr>
            <a:xfrm>
              <a:off x="8932320" y="3048120"/>
              <a:ext cx="3259440" cy="3809520"/>
            </a:xfrm>
            <a:prstGeom prst="triangle">
              <a:avLst>
                <a:gd name="adj" fmla="val 100000"/>
              </a:avLst>
            </a:prstGeom>
            <a:solidFill>
              <a:schemeClr val="accent2">
                <a:alpha val="72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273" name="Rectangle 27"/>
            <p:cNvSpPr/>
            <p:nvPr/>
          </p:nvSpPr>
          <p:spPr>
            <a:xfrm>
              <a:off x="9334440" y="-8640"/>
              <a:ext cx="2854080" cy="6866280"/>
            </a:xfrm>
            <a:custGeom>
              <a:avLst/>
              <a:gdLst>
                <a:gd name="textAreaLeft" fmla="*/ 0 w 2854080"/>
                <a:gd name="textAreaRight" fmla="*/ 2854440 w 2854080"/>
                <a:gd name="textAreaTop" fmla="*/ 0 h 6866280"/>
                <a:gd name="textAreaBottom" fmla="*/ 6866640 h 6866280"/>
              </a:gdLst>
              <a:ahLst/>
              <a:rect l="textAreaLeft" t="textAreaTop" r="textAreaRight" b="textAreaBottom"/>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ffffff"/>
                </a:solidFill>
                <a:latin typeface="Arial"/>
              </a:endParaRPr>
            </a:p>
          </p:txBody>
        </p:sp>
        <p:sp>
          <p:nvSpPr>
            <p:cNvPr id="274" name="Rectangle 28"/>
            <p:cNvSpPr/>
            <p:nvPr/>
          </p:nvSpPr>
          <p:spPr>
            <a:xfrm>
              <a:off x="10898640" y="-8640"/>
              <a:ext cx="1289880" cy="6866280"/>
            </a:xfrm>
            <a:custGeom>
              <a:avLst/>
              <a:gdLst>
                <a:gd name="textAreaLeft" fmla="*/ 0 w 1289880"/>
                <a:gd name="textAreaRight" fmla="*/ 1290240 w 1289880"/>
                <a:gd name="textAreaTop" fmla="*/ 0 h 6866280"/>
                <a:gd name="textAreaBottom" fmla="*/ 6866640 h 6866280"/>
              </a:gdLst>
              <a:ahLst/>
              <a:rect l="textAreaLeft" t="textAreaTop" r="textAreaRight" b="textAreaBottom"/>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275" name="Rectangle 29"/>
            <p:cNvSpPr/>
            <p:nvPr/>
          </p:nvSpPr>
          <p:spPr>
            <a:xfrm>
              <a:off x="10938960" y="-8640"/>
              <a:ext cx="1249560" cy="6866280"/>
            </a:xfrm>
            <a:custGeom>
              <a:avLst/>
              <a:gdLst>
                <a:gd name="textAreaLeft" fmla="*/ 0 w 1249560"/>
                <a:gd name="textAreaRight" fmla="*/ 1249920 w 1249560"/>
                <a:gd name="textAreaTop" fmla="*/ 0 h 6866280"/>
                <a:gd name="textAreaBottom" fmla="*/ 6866640 h 6866280"/>
              </a:gdLst>
              <a:ahLst/>
              <a:rect l="textAreaLeft" t="textAreaTop" r="textAreaRight" b="textAreaBottom"/>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276" name="Isosceles Triangle 27"/>
            <p:cNvSpPr/>
            <p:nvPr/>
          </p:nvSpPr>
          <p:spPr>
            <a:xfrm>
              <a:off x="10371600" y="3589920"/>
              <a:ext cx="1816920" cy="3267720"/>
            </a:xfrm>
            <a:prstGeom prst="triangle">
              <a:avLst>
                <a:gd name="adj" fmla="val 100000"/>
              </a:avLst>
            </a:prstGeom>
            <a:solidFill>
              <a:schemeClr val="accent1">
                <a:alpha val="8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sp>
          <p:nvSpPr>
            <p:cNvPr id="277" name="Isosceles Triangle 28"/>
            <p:cNvSpPr/>
            <p:nvPr/>
          </p:nvSpPr>
          <p:spPr>
            <a:xfrm>
              <a:off x="0" y="4013280"/>
              <a:ext cx="448200" cy="2844360"/>
            </a:xfrm>
            <a:prstGeom prst="triangle">
              <a:avLst>
                <a:gd name="adj" fmla="val 0"/>
              </a:avLst>
            </a:prstGeom>
            <a:solidFill>
              <a:schemeClr val="accent1">
                <a:alpha val="8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t">
              <a:noAutofit/>
            </a:bodyPr>
            <a:p>
              <a:endParaRPr b="0" lang="ru-RU" sz="1800" spc="-1" strike="noStrike">
                <a:solidFill>
                  <a:srgbClr val="000000"/>
                </a:solidFill>
                <a:latin typeface="Arial"/>
              </a:endParaRPr>
            </a:p>
          </p:txBody>
        </p:sp>
      </p:grpSp>
      <p:sp>
        <p:nvSpPr>
          <p:cNvPr id="278" name="PlaceHolder 1"/>
          <p:cNvSpPr>
            <a:spLocks noGrp="1"/>
          </p:cNvSpPr>
          <p:nvPr>
            <p:ph type="title"/>
          </p:nvPr>
        </p:nvSpPr>
        <p:spPr>
          <a:xfrm>
            <a:off x="677160" y="4800600"/>
            <a:ext cx="8596440" cy="566280"/>
          </a:xfrm>
          <a:prstGeom prst="rect">
            <a:avLst/>
          </a:prstGeom>
          <a:noFill/>
          <a:ln w="0">
            <a:noFill/>
          </a:ln>
        </p:spPr>
        <p:txBody>
          <a:bodyPr lIns="91440" rIns="91440" tIns="45720" bIns="45720" anchor="b">
            <a:normAutofit/>
          </a:bodyPr>
          <a:p>
            <a:pPr indent="0" defTabSz="457200">
              <a:lnSpc>
                <a:spcPct val="100000"/>
              </a:lnSpc>
              <a:buNone/>
            </a:pPr>
            <a:r>
              <a:rPr b="0" lang="en-US" sz="2400" spc="-1" strike="noStrike">
                <a:solidFill>
                  <a:schemeClr val="accent1"/>
                </a:solidFill>
                <a:latin typeface="Trebuchet MS"/>
              </a:rPr>
              <a:t>Click to edit Master title style</a:t>
            </a:r>
            <a:endParaRPr b="0" lang="en-US" sz="2400" spc="-1" strike="noStrike">
              <a:solidFill>
                <a:schemeClr val="dk1"/>
              </a:solidFill>
              <a:latin typeface="Trebuchet MS"/>
            </a:endParaRPr>
          </a:p>
        </p:txBody>
      </p:sp>
      <p:sp>
        <p:nvSpPr>
          <p:cNvPr id="279" name="PlaceHolder 2"/>
          <p:cNvSpPr>
            <a:spLocks noGrp="1"/>
          </p:cNvSpPr>
          <p:nvPr>
            <p:ph type="body"/>
          </p:nvPr>
        </p:nvSpPr>
        <p:spPr>
          <a:xfrm>
            <a:off x="677160" y="609480"/>
            <a:ext cx="8596440" cy="3845520"/>
          </a:xfrm>
          <a:prstGeom prst="rect">
            <a:avLst/>
          </a:prstGeom>
          <a:noFill/>
          <a:ln w="0">
            <a:noFill/>
          </a:ln>
        </p:spPr>
        <p:txBody>
          <a:bodyPr lIns="90000" rIns="90000" tIns="45000" bIns="45000" anchor="t">
            <a:normAutofit/>
          </a:bodyPr>
          <a:p>
            <a:pPr indent="0" algn="ctr" defTabSz="457200">
              <a:lnSpc>
                <a:spcPct val="100000"/>
              </a:lnSpc>
              <a:buNone/>
              <a:tabLst>
                <a:tab algn="l" pos="0"/>
              </a:tabLst>
            </a:pPr>
            <a:r>
              <a:rPr b="0" lang="en-US" sz="1600" spc="-1" strike="noStrike">
                <a:solidFill>
                  <a:schemeClr val="dk1"/>
                </a:solidFill>
                <a:latin typeface="Trebuchet MS"/>
              </a:rPr>
              <a:t>Click icon to add picture</a:t>
            </a:r>
            <a:endParaRPr b="0" lang="en-US" sz="1600" spc="-1" strike="noStrike">
              <a:solidFill>
                <a:schemeClr val="dk1">
                  <a:lumMod val="75000"/>
                  <a:lumOff val="25000"/>
                </a:schemeClr>
              </a:solidFill>
              <a:latin typeface="Trebuchet MS"/>
            </a:endParaRPr>
          </a:p>
        </p:txBody>
      </p:sp>
      <p:sp>
        <p:nvSpPr>
          <p:cNvPr id="280" name="PlaceHolder 3"/>
          <p:cNvSpPr>
            <a:spLocks noGrp="1"/>
          </p:cNvSpPr>
          <p:nvPr>
            <p:ph type="body"/>
          </p:nvPr>
        </p:nvSpPr>
        <p:spPr>
          <a:xfrm>
            <a:off x="677160" y="5367240"/>
            <a:ext cx="8596440" cy="673560"/>
          </a:xfrm>
          <a:prstGeom prst="rect">
            <a:avLst/>
          </a:prstGeom>
          <a:noFill/>
          <a:ln w="0">
            <a:noFill/>
          </a:ln>
        </p:spPr>
        <p:txBody>
          <a:bodyPr lIns="91440" rIns="91440" tIns="45720" bIns="45720" anchor="t">
            <a:normAutofit/>
          </a:bodyPr>
          <a:p>
            <a:pPr indent="0" defTabSz="457200">
              <a:lnSpc>
                <a:spcPct val="100000"/>
              </a:lnSpc>
              <a:spcBef>
                <a:spcPts val="1001"/>
              </a:spcBef>
              <a:buNone/>
              <a:tabLst>
                <a:tab algn="l" pos="0"/>
              </a:tabLst>
            </a:pPr>
            <a:r>
              <a:rPr b="0" lang="en-US" sz="1200" spc="-1" strike="noStrike">
                <a:solidFill>
                  <a:schemeClr val="dk1">
                    <a:lumMod val="75000"/>
                    <a:lumOff val="25000"/>
                  </a:schemeClr>
                </a:solidFill>
                <a:latin typeface="Trebuchet MS"/>
              </a:rPr>
              <a:t>Click to edit Master text styles</a:t>
            </a:r>
            <a:endParaRPr b="0" lang="en-US" sz="1200" spc="-1" strike="noStrike">
              <a:solidFill>
                <a:schemeClr val="dk1">
                  <a:lumMod val="75000"/>
                  <a:lumOff val="25000"/>
                </a:schemeClr>
              </a:solidFill>
              <a:latin typeface="Trebuchet MS"/>
            </a:endParaRPr>
          </a:p>
        </p:txBody>
      </p:sp>
      <p:sp>
        <p:nvSpPr>
          <p:cNvPr id="281" name="PlaceHolder 4"/>
          <p:cNvSpPr>
            <a:spLocks noGrp="1"/>
          </p:cNvSpPr>
          <p:nvPr>
            <p:ph type="dt" idx="46"/>
          </p:nvPr>
        </p:nvSpPr>
        <p:spPr>
          <a:xfrm>
            <a:off x="7205040" y="6041520"/>
            <a:ext cx="91152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900" spc="-1" strike="noStrike">
                <a:solidFill>
                  <a:schemeClr val="dk1">
                    <a:tint val="75000"/>
                  </a:schemeClr>
                </a:solidFill>
                <a:latin typeface="Trebuchet MS"/>
              </a:defRPr>
            </a:lvl1pPr>
          </a:lstStyle>
          <a:p>
            <a:pPr indent="0" algn="r" defTabSz="457200">
              <a:lnSpc>
                <a:spcPct val="100000"/>
              </a:lnSpc>
              <a:buNone/>
            </a:pPr>
            <a:r>
              <a:rPr b="0" lang="en-US" sz="900" spc="-1" strike="noStrike">
                <a:solidFill>
                  <a:schemeClr val="dk1">
                    <a:tint val="75000"/>
                  </a:schemeClr>
                </a:solidFill>
                <a:latin typeface="Trebuchet MS"/>
              </a:rPr>
              <a:t>&lt;дата/время&gt;</a:t>
            </a:r>
            <a:endParaRPr b="0" lang="ru-RU" sz="900" spc="-1" strike="noStrike">
              <a:solidFill>
                <a:srgbClr val="000000"/>
              </a:solidFill>
              <a:latin typeface="Times New Roman"/>
            </a:endParaRPr>
          </a:p>
        </p:txBody>
      </p:sp>
      <p:sp>
        <p:nvSpPr>
          <p:cNvPr id="282" name="PlaceHolder 5"/>
          <p:cNvSpPr>
            <a:spLocks noGrp="1"/>
          </p:cNvSpPr>
          <p:nvPr>
            <p:ph type="ftr" idx="47"/>
          </p:nvPr>
        </p:nvSpPr>
        <p:spPr>
          <a:xfrm>
            <a:off x="677160" y="6041520"/>
            <a:ext cx="629712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283" name="PlaceHolder 6"/>
          <p:cNvSpPr>
            <a:spLocks noGrp="1"/>
          </p:cNvSpPr>
          <p:nvPr>
            <p:ph type="sldNum" idx="48"/>
          </p:nvPr>
        </p:nvSpPr>
        <p:spPr>
          <a:xfrm>
            <a:off x="8590680" y="6041520"/>
            <a:ext cx="682920" cy="364680"/>
          </a:xfrm>
          <a:prstGeom prst="rect">
            <a:avLst/>
          </a:prstGeom>
          <a:noFill/>
          <a:ln w="0">
            <a:noFill/>
          </a:ln>
        </p:spPr>
        <p:txBody>
          <a:bodyPr lIns="91440" rIns="91440" tIns="45720" bIns="45720" anchor="ctr">
            <a:noAutofit/>
          </a:bodyPr>
          <a:lstStyle>
            <a:lvl1pPr indent="0" algn="r" defTabSz="457200">
              <a:lnSpc>
                <a:spcPct val="100000"/>
              </a:lnSpc>
              <a:buNone/>
              <a:defRPr b="0" lang="en-US" sz="900" spc="-1" strike="noStrike">
                <a:solidFill>
                  <a:schemeClr val="accent1"/>
                </a:solidFill>
                <a:latin typeface="Trebuchet MS"/>
              </a:defRPr>
            </a:lvl1pPr>
          </a:lstStyle>
          <a:p>
            <a:pPr indent="0" algn="r" defTabSz="457200">
              <a:lnSpc>
                <a:spcPct val="100000"/>
              </a:lnSpc>
              <a:buNone/>
            </a:pPr>
            <a:fld id="{78946B6B-9228-4E15-BBB8-7B97A611192C}" type="slidenum">
              <a:rPr b="0" lang="en-US" sz="900" spc="-1" strike="noStrike">
                <a:solidFill>
                  <a:schemeClr val="accent1"/>
                </a:solidFill>
                <a:latin typeface="Trebuchet MS"/>
              </a:rPr>
              <a:t>&lt;номер&gt;</a:t>
            </a:fld>
            <a:endParaRPr b="0" lang="ru-RU" sz="9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9" r:id="rId2"/>
  </p:sldLayoutIdLst>
</p:sldMaster>
</file>

<file path=ppt/slides/_rels/slide1.xml.rels><?xml version="1.0" encoding="UTF-8"?>
<Relationships xmlns="http://schemas.openxmlformats.org/package/2006/relationships"><Relationship Id="rId1" Type="http://schemas.openxmlformats.org/officeDocument/2006/relationships/hyperlink" Target="mailto:iurcuelenastraistaru@gmail.com" TargetMode="Externa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jpeg"/><Relationship Id="rId6" Type="http://schemas.openxmlformats.org/officeDocument/2006/relationships/image" Target="../media/image5.png"/><Relationship Id="rId7" Type="http://schemas.openxmlformats.org/officeDocument/2006/relationships/image" Target="../media/image6.jpeg"/><Relationship Id="rId8" Type="http://schemas.openxmlformats.org/officeDocument/2006/relationships/image" Target="../media/image7.jpeg"/><Relationship Id="rId9" Type="http://schemas.openxmlformats.org/officeDocument/2006/relationships/image" Target="../media/image8.jpeg"/><Relationship Id="rId10" Type="http://schemas.openxmlformats.org/officeDocument/2006/relationships/image" Target="../media/image9.jpeg"/><Relationship Id="rId11" Type="http://schemas.openxmlformats.org/officeDocument/2006/relationships/image" Target="../media/image10.jpeg"/><Relationship Id="rId12" Type="http://schemas.openxmlformats.org/officeDocument/2006/relationships/image" Target="../media/image11.jpeg"/><Relationship Id="rId13"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4" name="TextBox 4"/>
          <p:cNvSpPr/>
          <p:nvPr/>
        </p:nvSpPr>
        <p:spPr>
          <a:xfrm>
            <a:off x="247680" y="140400"/>
            <a:ext cx="11827800" cy="1016640"/>
          </a:xfrm>
          <a:prstGeom prst="rect">
            <a:avLst/>
          </a:prstGeom>
          <a:noFill/>
          <a:ln w="0">
            <a:noFill/>
          </a:ln>
        </p:spPr>
        <p:style>
          <a:lnRef idx="0"/>
          <a:fillRef idx="0"/>
          <a:effectRef idx="0"/>
          <a:fontRef idx="minor"/>
        </p:style>
        <p:txBody>
          <a:bodyPr lIns="90000" rIns="90000" tIns="45000" bIns="45000" anchor="t">
            <a:spAutoFit/>
          </a:bodyPr>
          <a:p>
            <a:pPr algn="ctr" defTabSz="457200">
              <a:lnSpc>
                <a:spcPct val="100000"/>
              </a:lnSpc>
            </a:pPr>
            <a:r>
              <a:rPr b="1" lang="ro-RO" sz="1800" spc="-1" strike="noStrike">
                <a:solidFill>
                  <a:schemeClr val="dk1"/>
                </a:solidFill>
                <a:latin typeface="Times New Roman"/>
                <a:ea typeface="Calibri"/>
              </a:rPr>
              <a:t>RESEARCH ON INVASIVE INSECT COMPLEXES IN SOYBEAN CROP IN THE </a:t>
            </a:r>
            <a:endParaRPr b="0" lang="ru-RU" sz="1800" spc="-1" strike="noStrike">
              <a:solidFill>
                <a:srgbClr val="000000"/>
              </a:solidFill>
              <a:latin typeface="Arial"/>
            </a:endParaRPr>
          </a:p>
          <a:p>
            <a:pPr algn="ctr" defTabSz="457200">
              <a:lnSpc>
                <a:spcPct val="100000"/>
              </a:lnSpc>
            </a:pPr>
            <a:r>
              <a:rPr b="1" lang="ro-RO" sz="1800" spc="-1" strike="noStrike">
                <a:solidFill>
                  <a:schemeClr val="dk1"/>
                </a:solidFill>
                <a:latin typeface="Times New Roman"/>
                <a:ea typeface="Calibri"/>
              </a:rPr>
              <a:t>ENVIRONMENTAL CONDITIONS OF THE REPUBLIC OF MOLDOVA</a:t>
            </a:r>
            <a:endParaRPr b="0" lang="ru-RU" sz="1800" spc="-1" strike="noStrike">
              <a:solidFill>
                <a:srgbClr val="000000"/>
              </a:solidFill>
              <a:latin typeface="Arial"/>
            </a:endParaRPr>
          </a:p>
          <a:p>
            <a:pPr algn="ctr" defTabSz="457200">
              <a:lnSpc>
                <a:spcPct val="100000"/>
              </a:lnSpc>
            </a:pPr>
            <a:r>
              <a:rPr b="1" lang="ro-RO" sz="1200" spc="-1" strike="noStrike" baseline="30000">
                <a:solidFill>
                  <a:schemeClr val="dk1"/>
                </a:solidFill>
                <a:latin typeface="Times New Roman"/>
                <a:ea typeface="Calibri"/>
              </a:rPr>
              <a:t>1</a:t>
            </a:r>
            <a:r>
              <a:rPr b="1" lang="ro-RO" sz="1200" spc="-1" strike="noStrike">
                <a:solidFill>
                  <a:schemeClr val="dk1"/>
                </a:solidFill>
                <a:latin typeface="Times New Roman"/>
                <a:ea typeface="Calibri"/>
              </a:rPr>
              <a:t>Alexei BIVOL, </a:t>
            </a:r>
            <a:r>
              <a:rPr b="1" lang="ro-RO" sz="1200" spc="-1" strike="noStrike" baseline="30000">
                <a:solidFill>
                  <a:schemeClr val="dk1"/>
                </a:solidFill>
                <a:latin typeface="Times New Roman"/>
                <a:ea typeface="Calibri"/>
              </a:rPr>
              <a:t>1</a:t>
            </a:r>
            <a:r>
              <a:rPr b="1" lang="ro-RO" sz="1200" spc="-1" strike="noStrike">
                <a:solidFill>
                  <a:schemeClr val="dk1"/>
                </a:solidFill>
                <a:latin typeface="Times New Roman"/>
                <a:ea typeface="Calibri"/>
              </a:rPr>
              <a:t>Stefan RUSU, </a:t>
            </a:r>
            <a:r>
              <a:rPr b="1" lang="ro-RO" sz="1200" spc="-1" strike="noStrike" baseline="30000">
                <a:solidFill>
                  <a:schemeClr val="dk1"/>
                </a:solidFill>
                <a:latin typeface="Times New Roman"/>
                <a:ea typeface="Calibri"/>
              </a:rPr>
              <a:t>2</a:t>
            </a:r>
            <a:r>
              <a:rPr b="1" lang="ro-RO" sz="1200" spc="-1" strike="noStrike">
                <a:solidFill>
                  <a:schemeClr val="dk1"/>
                </a:solidFill>
                <a:latin typeface="Times New Roman"/>
                <a:ea typeface="Calibri"/>
              </a:rPr>
              <a:t>Natalia CÎRLIG, </a:t>
            </a:r>
            <a:r>
              <a:rPr b="1" lang="en-US" sz="1200" spc="-1" strike="noStrike" baseline="30000">
                <a:solidFill>
                  <a:schemeClr val="dk1"/>
                </a:solidFill>
                <a:latin typeface="Times New Roman"/>
                <a:ea typeface="Calibri"/>
              </a:rPr>
              <a:t>1</a:t>
            </a:r>
            <a:r>
              <a:rPr b="1" lang="en-US" sz="1200" spc="-1" strike="noStrike">
                <a:solidFill>
                  <a:schemeClr val="dk1"/>
                </a:solidFill>
                <a:latin typeface="Times New Roman"/>
                <a:ea typeface="Calibri"/>
              </a:rPr>
              <a:t>Elena IURCU-STRĂISTARU</a:t>
            </a:r>
            <a:endParaRPr b="0" lang="ru-RU" sz="1200" spc="-1" strike="noStrike">
              <a:solidFill>
                <a:srgbClr val="000000"/>
              </a:solidFill>
              <a:latin typeface="Arial"/>
            </a:endParaRPr>
          </a:p>
          <a:p>
            <a:pPr algn="ctr" defTabSz="457200">
              <a:lnSpc>
                <a:spcPct val="107000"/>
              </a:lnSpc>
              <a:spcAft>
                <a:spcPts val="799"/>
              </a:spcAft>
            </a:pPr>
            <a:r>
              <a:rPr b="0" lang="en-GB" sz="1200" spc="-1" strike="noStrike" baseline="30000">
                <a:solidFill>
                  <a:schemeClr val="dk1"/>
                </a:solidFill>
                <a:latin typeface="Times New Roman"/>
                <a:ea typeface="Calibri"/>
              </a:rPr>
              <a:t>1</a:t>
            </a:r>
            <a:r>
              <a:rPr b="0" lang="en-GB" sz="1200" spc="-1" strike="noStrike">
                <a:solidFill>
                  <a:schemeClr val="dk1"/>
                </a:solidFill>
                <a:latin typeface="Times New Roman"/>
                <a:ea typeface="Calibri"/>
              </a:rPr>
              <a:t>Moldova </a:t>
            </a:r>
            <a:r>
              <a:rPr b="0" lang="en-GB" sz="1100" spc="-1" strike="noStrike">
                <a:solidFill>
                  <a:schemeClr val="dk1"/>
                </a:solidFill>
                <a:latin typeface="Times New Roman"/>
                <a:ea typeface="Calibri"/>
              </a:rPr>
              <a:t>State University, </a:t>
            </a:r>
            <a:r>
              <a:rPr b="0" lang="en-US" sz="1100" spc="-1" strike="noStrike">
                <a:solidFill>
                  <a:schemeClr val="dk1"/>
                </a:solidFill>
                <a:latin typeface="Times New Roman"/>
                <a:ea typeface="Calibri"/>
              </a:rPr>
              <a:t>Institute of Zoology, 1 Academiei str.,</a:t>
            </a:r>
            <a:r>
              <a:rPr b="0" lang="en-GB" sz="1100" spc="-1" strike="noStrike" baseline="30000">
                <a:solidFill>
                  <a:schemeClr val="dk1"/>
                </a:solidFill>
                <a:latin typeface="Times New Roman"/>
                <a:ea typeface="Calibri"/>
              </a:rPr>
              <a:t>2</a:t>
            </a:r>
            <a:r>
              <a:rPr b="0" lang="en-GB" sz="1100" spc="-1" strike="noStrike">
                <a:solidFill>
                  <a:schemeClr val="dk1"/>
                </a:solidFill>
                <a:latin typeface="Times New Roman"/>
                <a:ea typeface="Calibri"/>
              </a:rPr>
              <a:t> </a:t>
            </a:r>
            <a:r>
              <a:rPr b="0" lang="en-GB" sz="1100" spc="-1" strike="noStrike">
                <a:solidFill>
                  <a:schemeClr val="dk1"/>
                </a:solidFill>
                <a:latin typeface="Times New Roman"/>
                <a:ea typeface="Times New Roman"/>
              </a:rPr>
              <a:t>“Alexandru Ciubotaru” National Botanical Garden (Institute), 18 Padurii str.</a:t>
            </a:r>
            <a:r>
              <a:rPr b="0" lang="en-US" sz="1100" spc="-1" strike="noStrike" u="sng">
                <a:solidFill>
                  <a:srgbClr val="99ca3c"/>
                </a:solidFill>
                <a:uFillTx/>
                <a:latin typeface="Times New Roman"/>
                <a:ea typeface="Times New Roman"/>
                <a:hlinkClick r:id="rId1"/>
              </a:rPr>
              <a:t>iurcuelenastraistaru@gmail.com</a:t>
            </a:r>
            <a:r>
              <a:rPr b="0" lang="en-US" sz="1100" spc="-1" strike="noStrike">
                <a:solidFill>
                  <a:schemeClr val="dk1"/>
                </a:solidFill>
                <a:latin typeface="Times New Roman"/>
                <a:ea typeface="Times New Roman"/>
              </a:rPr>
              <a:t> </a:t>
            </a:r>
            <a:endParaRPr b="0" lang="ru-RU" sz="1100" spc="-1" strike="noStrike">
              <a:solidFill>
                <a:srgbClr val="000000"/>
              </a:solidFill>
              <a:latin typeface="Arial"/>
            </a:endParaRPr>
          </a:p>
        </p:txBody>
      </p:sp>
      <p:pic>
        <p:nvPicPr>
          <p:cNvPr id="285" name="Picture 22" descr=""/>
          <p:cNvPicPr/>
          <p:nvPr/>
        </p:nvPicPr>
        <p:blipFill>
          <a:blip r:embed="rId2"/>
          <a:stretch/>
        </p:blipFill>
        <p:spPr>
          <a:xfrm>
            <a:off x="10821240" y="88920"/>
            <a:ext cx="672480" cy="687960"/>
          </a:xfrm>
          <a:prstGeom prst="rect">
            <a:avLst/>
          </a:prstGeom>
          <a:ln w="0">
            <a:noFill/>
          </a:ln>
        </p:spPr>
      </p:pic>
      <p:pic>
        <p:nvPicPr>
          <p:cNvPr id="286" name="Picture 23" descr=""/>
          <p:cNvPicPr/>
          <p:nvPr/>
        </p:nvPicPr>
        <p:blipFill>
          <a:blip r:embed="rId3"/>
          <a:stretch/>
        </p:blipFill>
        <p:spPr>
          <a:xfrm>
            <a:off x="295920" y="140400"/>
            <a:ext cx="973440" cy="1246680"/>
          </a:xfrm>
          <a:prstGeom prst="rect">
            <a:avLst/>
          </a:prstGeom>
          <a:ln w="0">
            <a:noFill/>
          </a:ln>
        </p:spPr>
      </p:pic>
      <p:pic>
        <p:nvPicPr>
          <p:cNvPr id="287" name="Picture 2" descr=""/>
          <p:cNvPicPr/>
          <p:nvPr/>
        </p:nvPicPr>
        <p:blipFill>
          <a:blip r:embed="rId4"/>
          <a:stretch/>
        </p:blipFill>
        <p:spPr>
          <a:xfrm>
            <a:off x="11562120" y="93960"/>
            <a:ext cx="536040" cy="687960"/>
          </a:xfrm>
          <a:prstGeom prst="rect">
            <a:avLst/>
          </a:prstGeom>
          <a:ln w="0">
            <a:noFill/>
          </a:ln>
        </p:spPr>
      </p:pic>
      <p:sp>
        <p:nvSpPr>
          <p:cNvPr id="288" name="TextBox 5"/>
          <p:cNvSpPr/>
          <p:nvPr/>
        </p:nvSpPr>
        <p:spPr>
          <a:xfrm>
            <a:off x="527400" y="1156680"/>
            <a:ext cx="11368080" cy="1431720"/>
          </a:xfrm>
          <a:prstGeom prst="rect">
            <a:avLst/>
          </a:prstGeom>
          <a:noFill/>
          <a:ln w="0">
            <a:noFill/>
          </a:ln>
        </p:spPr>
        <p:style>
          <a:lnRef idx="0"/>
          <a:fillRef idx="0"/>
          <a:effectRef idx="0"/>
          <a:fontRef idx="minor"/>
        </p:style>
        <p:txBody>
          <a:bodyPr lIns="90000" rIns="90000" tIns="45000" bIns="45000" anchor="t">
            <a:spAutoFit/>
          </a:bodyPr>
          <a:p>
            <a:pPr algn="just" defTabSz="457200">
              <a:lnSpc>
                <a:spcPct val="100000"/>
              </a:lnSpc>
            </a:pPr>
            <a:r>
              <a:rPr b="0" lang="en-US" sz="1100" spc="-1" strike="noStrike">
                <a:solidFill>
                  <a:schemeClr val="dk1"/>
                </a:solidFill>
                <a:latin typeface="Trebuchet MS"/>
              </a:rPr>
              <a:t> </a:t>
            </a:r>
            <a:r>
              <a:rPr b="0" lang="en-US" sz="1100" spc="-1" strike="noStrike">
                <a:solidFill>
                  <a:schemeClr val="dk1"/>
                </a:solidFill>
                <a:latin typeface="Trebuchet MS"/>
              </a:rPr>
              <a:t>Based on the </a:t>
            </a:r>
            <a:r>
              <a:rPr b="1" lang="en-US" sz="1100" spc="-1" strike="noStrike">
                <a:solidFill>
                  <a:schemeClr val="dk1"/>
                </a:solidFill>
                <a:latin typeface="Trebuchet MS"/>
              </a:rPr>
              <a:t>actuality</a:t>
            </a:r>
            <a:r>
              <a:rPr b="0" lang="en-US" sz="1100" spc="-1" strike="noStrike">
                <a:solidFill>
                  <a:schemeClr val="dk1"/>
                </a:solidFill>
                <a:latin typeface="Trebuchet MS"/>
              </a:rPr>
              <a:t> of the topic and the goal set by us, we have established the following objective for the research: making records of biological and phytosanitary control establishing the degree of phytosanitary impact, highlighting the response reactions and the most invasive species of pests in the studied crop species. </a:t>
            </a:r>
            <a:endParaRPr b="0" lang="ru-RU" sz="1100" spc="-1" strike="noStrike">
              <a:solidFill>
                <a:srgbClr val="000000"/>
              </a:solidFill>
              <a:latin typeface="Arial"/>
            </a:endParaRPr>
          </a:p>
          <a:p>
            <a:pPr algn="just" defTabSz="457200">
              <a:lnSpc>
                <a:spcPct val="100000"/>
              </a:lnSpc>
            </a:pPr>
            <a:r>
              <a:rPr b="1" lang="en-US" sz="1100" spc="-1" strike="noStrike">
                <a:solidFill>
                  <a:schemeClr val="dk1"/>
                </a:solidFill>
                <a:latin typeface="Trebuchet MS"/>
              </a:rPr>
              <a:t>Results</a:t>
            </a:r>
            <a:r>
              <a:rPr b="1" lang="ro-MD" sz="1100" spc="-1" strike="noStrike">
                <a:solidFill>
                  <a:schemeClr val="dk1"/>
                </a:solidFill>
                <a:latin typeface="Trebuchet MS"/>
              </a:rPr>
              <a:t>: </a:t>
            </a:r>
            <a:r>
              <a:rPr b="0" lang="en-US" sz="1100" spc="-1" strike="noStrike">
                <a:solidFill>
                  <a:schemeClr val="dk1"/>
                </a:solidFill>
                <a:latin typeface="Trebuchet MS"/>
              </a:rPr>
              <a:t>Phytosanitary monitoring, conducted across different phenological stages of the crop, revealed the presence of 15 particularly harmful invasive insect species from 4 orders and 8 families. The most notable ones, based on assessments of population density, frequency, and intensity of crop damage, were coleopteran insects detected in the soil since the germination phase. These include the wireworm larvae of click beetles: </a:t>
            </a:r>
            <a:r>
              <a:rPr b="0" i="1" lang="en-US" sz="1100" spc="-1" strike="noStrike">
                <a:solidFill>
                  <a:schemeClr val="dk1"/>
                </a:solidFill>
                <a:latin typeface="Trebuchet MS"/>
              </a:rPr>
              <a:t>Agriotes lineatus </a:t>
            </a:r>
            <a:r>
              <a:rPr b="0" lang="en-US" sz="1100" spc="-1" strike="noStrike">
                <a:solidFill>
                  <a:schemeClr val="dk1"/>
                </a:solidFill>
                <a:latin typeface="Trebuchet MS"/>
              </a:rPr>
              <a:t>L. and </a:t>
            </a:r>
            <a:r>
              <a:rPr b="0" i="1" lang="en-US" sz="1100" spc="-1" strike="noStrike">
                <a:solidFill>
                  <a:schemeClr val="dk1"/>
                </a:solidFill>
                <a:latin typeface="Trebuchet MS"/>
              </a:rPr>
              <a:t>Agriotes ustulatus </a:t>
            </a:r>
            <a:r>
              <a:rPr b="0" lang="en-US" sz="1100" spc="-1" strike="noStrike">
                <a:solidFill>
                  <a:schemeClr val="dk1"/>
                </a:solidFill>
                <a:latin typeface="Trebuchet MS"/>
              </a:rPr>
              <a:t>L., such species as </a:t>
            </a:r>
            <a:r>
              <a:rPr b="0" i="1" lang="en-US" sz="1100" spc="-1" strike="noStrike">
                <a:solidFill>
                  <a:schemeClr val="dk1"/>
                </a:solidFill>
                <a:latin typeface="Trebuchet MS"/>
              </a:rPr>
              <a:t>Agrotis segetum </a:t>
            </a:r>
            <a:r>
              <a:rPr b="0" lang="en-US" sz="1100" spc="-1" strike="noStrike">
                <a:solidFill>
                  <a:schemeClr val="dk1"/>
                </a:solidFill>
                <a:latin typeface="Trebuchet MS"/>
              </a:rPr>
              <a:t>Schiff. and </a:t>
            </a:r>
            <a:r>
              <a:rPr b="0" i="1" lang="en-US" sz="1100" spc="-1" strike="noStrike">
                <a:solidFill>
                  <a:schemeClr val="dk1"/>
                </a:solidFill>
                <a:latin typeface="Trebuchet MS"/>
              </a:rPr>
              <a:t>Autographa gamma </a:t>
            </a:r>
            <a:r>
              <a:rPr b="0" lang="en-US" sz="1100" spc="-1" strike="noStrike">
                <a:solidFill>
                  <a:schemeClr val="dk1"/>
                </a:solidFill>
                <a:latin typeface="Trebuchet MS"/>
              </a:rPr>
              <a:t>L. As the crop matures, weevil species like </a:t>
            </a:r>
            <a:r>
              <a:rPr b="0" i="1" lang="en-US" sz="1100" spc="-1" strike="noStrike">
                <a:solidFill>
                  <a:schemeClr val="dk1"/>
                </a:solidFill>
                <a:latin typeface="Trebuchet MS"/>
              </a:rPr>
              <a:t>Sitona lineatus </a:t>
            </a:r>
            <a:r>
              <a:rPr b="0" lang="en-US" sz="1100" spc="-1" strike="noStrike">
                <a:solidFill>
                  <a:schemeClr val="dk1"/>
                </a:solidFill>
                <a:latin typeface="Trebuchet MS"/>
              </a:rPr>
              <a:t>L. and </a:t>
            </a:r>
            <a:r>
              <a:rPr b="0" i="1" lang="en-US" sz="1100" spc="-1" strike="noStrike">
                <a:solidFill>
                  <a:schemeClr val="dk1"/>
                </a:solidFill>
                <a:latin typeface="Trebuchet MS"/>
              </a:rPr>
              <a:t>Tanimecus dilaticollis</a:t>
            </a:r>
            <a:r>
              <a:rPr b="0" lang="en-US" sz="1100" spc="-1" strike="noStrike">
                <a:solidFill>
                  <a:schemeClr val="dk1"/>
                </a:solidFill>
                <a:latin typeface="Trebuchet MS"/>
              </a:rPr>
              <a:t> L. become prevalent. In later growth stages, adult plants are attacked by several aphid species - </a:t>
            </a:r>
            <a:r>
              <a:rPr b="0" i="1" lang="en-US" sz="1100" spc="-1" strike="noStrike">
                <a:solidFill>
                  <a:schemeClr val="dk1"/>
                </a:solidFill>
                <a:latin typeface="Trebuchet MS"/>
              </a:rPr>
              <a:t>Myzus persicae </a:t>
            </a:r>
            <a:r>
              <a:rPr b="0" lang="en-US" sz="1100" spc="-1" strike="noStrike">
                <a:solidFill>
                  <a:schemeClr val="dk1"/>
                </a:solidFill>
                <a:latin typeface="Trebuchet MS"/>
              </a:rPr>
              <a:t>Sulzer, Aphis fabae and </a:t>
            </a:r>
            <a:r>
              <a:rPr b="0" i="1" lang="en-US" sz="1100" spc="-1" strike="noStrike">
                <a:solidFill>
                  <a:schemeClr val="dk1"/>
                </a:solidFill>
                <a:latin typeface="Trebuchet MS"/>
              </a:rPr>
              <a:t>Aphis gossypii</a:t>
            </a:r>
            <a:r>
              <a:rPr b="0" lang="en-US" sz="1100" spc="-1" strike="noStrike">
                <a:solidFill>
                  <a:schemeClr val="dk1"/>
                </a:solidFill>
                <a:latin typeface="Trebuchet MS"/>
              </a:rPr>
              <a:t>, as well as by flies (</a:t>
            </a:r>
            <a:r>
              <a:rPr b="0" i="1" lang="en-US" sz="1100" spc="-1" strike="noStrike">
                <a:solidFill>
                  <a:schemeClr val="dk1"/>
                </a:solidFill>
                <a:latin typeface="Trebuchet MS"/>
              </a:rPr>
              <a:t>Liriomyza huidobrensis </a:t>
            </a:r>
            <a:r>
              <a:rPr b="0" lang="en-US" sz="1100" spc="-1" strike="noStrike">
                <a:solidFill>
                  <a:schemeClr val="dk1"/>
                </a:solidFill>
                <a:latin typeface="Trebuchet MS"/>
              </a:rPr>
              <a:t>L., </a:t>
            </a:r>
            <a:r>
              <a:rPr b="0" i="1" lang="en-US" sz="1100" spc="-1" strike="noStrike">
                <a:solidFill>
                  <a:schemeClr val="dk1"/>
                </a:solidFill>
                <a:latin typeface="Trebuchet MS"/>
              </a:rPr>
              <a:t>Liriomyza trifolii </a:t>
            </a:r>
            <a:r>
              <a:rPr b="0" lang="en-US" sz="1100" spc="-1" strike="noStrike">
                <a:solidFill>
                  <a:schemeClr val="dk1"/>
                </a:solidFill>
                <a:latin typeface="Trebuchet MS"/>
              </a:rPr>
              <a:t>L., </a:t>
            </a:r>
            <a:r>
              <a:rPr b="0" i="1" lang="en-US" sz="1100" spc="-1" strike="noStrike">
                <a:solidFill>
                  <a:schemeClr val="dk1"/>
                </a:solidFill>
                <a:latin typeface="Trebuchet MS"/>
              </a:rPr>
              <a:t>Delia platura </a:t>
            </a:r>
            <a:r>
              <a:rPr b="0" lang="en-US" sz="1100" spc="-1" strike="noStrike">
                <a:solidFill>
                  <a:schemeClr val="dk1"/>
                </a:solidFill>
                <a:latin typeface="Trebuchet MS"/>
              </a:rPr>
              <a:t>L.), pea thrips (</a:t>
            </a:r>
            <a:r>
              <a:rPr b="0" i="1" lang="en-US" sz="1100" spc="-1" strike="noStrike">
                <a:solidFill>
                  <a:schemeClr val="dk1"/>
                </a:solidFill>
                <a:latin typeface="Trebuchet MS"/>
              </a:rPr>
              <a:t>Kakothrips robustus </a:t>
            </a:r>
            <a:r>
              <a:rPr b="0" lang="en-US" sz="1100" spc="-1" strike="noStrike">
                <a:solidFill>
                  <a:schemeClr val="dk1"/>
                </a:solidFill>
                <a:latin typeface="Trebuchet MS"/>
              </a:rPr>
              <a:t>Uzel), and the soybean moth (</a:t>
            </a:r>
            <a:r>
              <a:rPr b="0" i="1" lang="en-US" sz="1100" spc="-1" strike="noStrike">
                <a:solidFill>
                  <a:schemeClr val="dk1"/>
                </a:solidFill>
                <a:latin typeface="Trebuchet MS"/>
              </a:rPr>
              <a:t>Helicovepra armigera, Cydia nigricana</a:t>
            </a:r>
            <a:r>
              <a:rPr b="0" lang="en-US" sz="1100" spc="-1" strike="noStrike">
                <a:solidFill>
                  <a:schemeClr val="dk1"/>
                </a:solidFill>
                <a:latin typeface="Trebuchet MS"/>
              </a:rPr>
              <a:t> Fabr, </a:t>
            </a:r>
            <a:r>
              <a:rPr b="0" i="1" lang="en-US" sz="1100" spc="-1" strike="noStrike">
                <a:solidFill>
                  <a:schemeClr val="dk1"/>
                </a:solidFill>
                <a:latin typeface="Trebuchet MS"/>
              </a:rPr>
              <a:t>Etiella zinckenella</a:t>
            </a:r>
            <a:r>
              <a:rPr b="0" lang="en-US" sz="1100" spc="-1" strike="noStrike">
                <a:solidFill>
                  <a:schemeClr val="dk1"/>
                </a:solidFill>
                <a:latin typeface="Trebuchet MS"/>
              </a:rPr>
              <a:t>). </a:t>
            </a:r>
            <a:endParaRPr b="0" lang="ru-RU" sz="1100" spc="-1" strike="noStrike">
              <a:solidFill>
                <a:srgbClr val="000000"/>
              </a:solidFill>
              <a:latin typeface="Arial"/>
            </a:endParaRPr>
          </a:p>
        </p:txBody>
      </p:sp>
      <p:sp>
        <p:nvSpPr>
          <p:cNvPr id="289" name="TextBox 9"/>
          <p:cNvSpPr/>
          <p:nvPr/>
        </p:nvSpPr>
        <p:spPr>
          <a:xfrm>
            <a:off x="205560" y="6393600"/>
            <a:ext cx="5913000" cy="394920"/>
          </a:xfrm>
          <a:prstGeom prst="rect">
            <a:avLst/>
          </a:prstGeom>
          <a:noFill/>
          <a:ln w="0">
            <a:noFill/>
          </a:ln>
        </p:spPr>
        <p:style>
          <a:lnRef idx="0"/>
          <a:fillRef idx="0"/>
          <a:effectRef idx="0"/>
          <a:fontRef idx="minor"/>
        </p:style>
        <p:txBody>
          <a:bodyPr lIns="90000" rIns="90000" tIns="45000" bIns="45000" anchor="t">
            <a:spAutoFit/>
          </a:bodyPr>
          <a:p>
            <a:pPr defTabSz="457200">
              <a:lnSpc>
                <a:spcPct val="100000"/>
              </a:lnSpc>
            </a:pPr>
            <a:r>
              <a:rPr b="1" lang="en-US" sz="1000" spc="-1" strike="noStrike">
                <a:solidFill>
                  <a:schemeClr val="dk1"/>
                </a:solidFill>
                <a:latin typeface="Trebuchet MS"/>
              </a:rPr>
              <a:t>Acknowledgments: The research was carried out in the framework of the subprogram: 010701 and 010102 of  Moldova State University. </a:t>
            </a:r>
            <a:endParaRPr b="0" lang="ru-RU" sz="1000" spc="-1" strike="noStrike">
              <a:solidFill>
                <a:srgbClr val="000000"/>
              </a:solidFill>
              <a:latin typeface="Arial"/>
            </a:endParaRPr>
          </a:p>
        </p:txBody>
      </p:sp>
      <p:pic>
        <p:nvPicPr>
          <p:cNvPr id="290" name="Picture 3" descr=""/>
          <p:cNvPicPr/>
          <p:nvPr/>
        </p:nvPicPr>
        <p:blipFill>
          <a:blip r:embed="rId5"/>
          <a:srcRect l="28657" t="1970" r="18822" b="27313"/>
          <a:stretch/>
        </p:blipFill>
        <p:spPr>
          <a:xfrm rot="10800000">
            <a:off x="7715880" y="2590560"/>
            <a:ext cx="1501560" cy="1664280"/>
          </a:xfrm>
          <a:prstGeom prst="rect">
            <a:avLst/>
          </a:prstGeom>
          <a:ln w="0">
            <a:noFill/>
          </a:ln>
        </p:spPr>
      </p:pic>
      <p:pic>
        <p:nvPicPr>
          <p:cNvPr id="291" name="Picture 6" descr=""/>
          <p:cNvPicPr/>
          <p:nvPr/>
        </p:nvPicPr>
        <p:blipFill>
          <a:blip r:embed="rId6"/>
          <a:stretch/>
        </p:blipFill>
        <p:spPr>
          <a:xfrm>
            <a:off x="10632600" y="2568240"/>
            <a:ext cx="1181880" cy="1664280"/>
          </a:xfrm>
          <a:prstGeom prst="rect">
            <a:avLst/>
          </a:prstGeom>
          <a:ln w="0">
            <a:noFill/>
          </a:ln>
        </p:spPr>
      </p:pic>
      <p:pic>
        <p:nvPicPr>
          <p:cNvPr id="292" name="Picture 8" descr=""/>
          <p:cNvPicPr/>
          <p:nvPr/>
        </p:nvPicPr>
        <p:blipFill>
          <a:blip r:embed="rId7"/>
          <a:stretch/>
        </p:blipFill>
        <p:spPr>
          <a:xfrm rot="5400000">
            <a:off x="9083160" y="2789280"/>
            <a:ext cx="1664280" cy="1248120"/>
          </a:xfrm>
          <a:prstGeom prst="rect">
            <a:avLst/>
          </a:prstGeom>
          <a:ln w="0">
            <a:noFill/>
          </a:ln>
        </p:spPr>
      </p:pic>
      <p:graphicFrame>
        <p:nvGraphicFramePr>
          <p:cNvPr id="293" name="Table 11"/>
          <p:cNvGraphicFramePr/>
          <p:nvPr/>
        </p:nvGraphicFramePr>
        <p:xfrm>
          <a:off x="247680" y="3333240"/>
          <a:ext cx="5828760" cy="3290760"/>
        </p:xfrm>
        <a:graphic>
          <a:graphicData uri="http://schemas.openxmlformats.org/drawingml/2006/table">
            <a:tbl>
              <a:tblPr/>
              <a:tblGrid>
                <a:gridCol w="1962000"/>
                <a:gridCol w="208080"/>
                <a:gridCol w="394920"/>
                <a:gridCol w="103680"/>
                <a:gridCol w="513000"/>
                <a:gridCol w="693000"/>
                <a:gridCol w="693000"/>
                <a:gridCol w="629640"/>
                <a:gridCol w="629640"/>
              </a:tblGrid>
              <a:tr h="237240">
                <a:tc gridSpan="2" rowSpan="3">
                  <a:txBody>
                    <a:bodyPr lIns="68400" rIns="68400" tIns="0" bIns="0" anchor="ctr">
                      <a:noAutofit/>
                    </a:bodyPr>
                    <a:p>
                      <a:pPr defTabSz="457200">
                        <a:lnSpc>
                          <a:spcPct val="100000"/>
                        </a:lnSpc>
                      </a:pPr>
                      <a:r>
                        <a:rPr b="1" lang="en-GB" sz="800" spc="-1" strike="noStrike">
                          <a:solidFill>
                            <a:schemeClr val="dk1"/>
                          </a:solidFill>
                          <a:latin typeface="Trebuchet MS"/>
                        </a:rPr>
                        <a:t>Species</a:t>
                      </a:r>
                      <a:endParaRPr b="0" lang="ru-RU" sz="800" spc="-1" strike="noStrike">
                        <a:solidFill>
                          <a:srgbClr val="ffffff"/>
                        </a:solidFill>
                        <a:latin typeface="Arial"/>
                      </a:endParaRPr>
                    </a:p>
                  </a:txBody>
                  <a:tcPr anchor="ctr" marL="68400" marR="6840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2"/>
                    </a:solidFill>
                  </a:tcPr>
                </a:tc>
                <a:tc hMerge="1" rowSpan="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gridSpan="5">
                  <a:txBody>
                    <a:bodyPr lIns="68400" rIns="68400" tIns="0" bIns="0" anchor="ctr">
                      <a:noAutofit/>
                    </a:bodyPr>
                    <a:p>
                      <a:pPr defTabSz="457200">
                        <a:lnSpc>
                          <a:spcPct val="100000"/>
                        </a:lnSpc>
                      </a:pPr>
                      <a:r>
                        <a:rPr b="1" lang="en-GB" sz="800" spc="-1" strike="noStrike">
                          <a:solidFill>
                            <a:schemeClr val="dk1"/>
                          </a:solidFill>
                          <a:latin typeface="Trebuchet MS"/>
                        </a:rPr>
                        <a:t>Numerical density of pests detected in 10 samples – 100 analysed plants</a:t>
                      </a:r>
                      <a:endParaRPr b="0" lang="ru-RU" sz="800" spc="-1" strike="noStrike">
                        <a:solidFill>
                          <a:srgbClr val="ffffff"/>
                        </a:solidFill>
                        <a:latin typeface="Arial"/>
                      </a:endParaRPr>
                    </a:p>
                  </a:txBody>
                  <a:tcPr anchor="ctr" marL="68400" marR="6840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2"/>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rowSpan="2">
                  <a:txBody>
                    <a:bodyPr lIns="68400" rIns="68400" tIns="0" bIns="0" anchor="ctr">
                      <a:noAutofit/>
                    </a:bodyPr>
                    <a:p>
                      <a:pPr algn="ctr" defTabSz="457200">
                        <a:lnSpc>
                          <a:spcPct val="100000"/>
                        </a:lnSpc>
                      </a:pPr>
                      <a:r>
                        <a:rPr b="1" lang="en-GB" sz="800" spc="-1" strike="noStrike">
                          <a:solidFill>
                            <a:schemeClr val="dk1"/>
                          </a:solidFill>
                          <a:latin typeface="Trebuchet MS"/>
                        </a:rPr>
                        <a:t>(F)</a:t>
                      </a:r>
                      <a:endParaRPr b="0" lang="ru-RU" sz="800" spc="-1" strike="noStrike">
                        <a:solidFill>
                          <a:srgbClr val="ffffff"/>
                        </a:solidFill>
                        <a:latin typeface="Arial"/>
                      </a:endParaRPr>
                    </a:p>
                    <a:p>
                      <a:pPr algn="ctr" defTabSz="457200">
                        <a:lnSpc>
                          <a:spcPct val="100000"/>
                        </a:lnSpc>
                      </a:pPr>
                      <a:r>
                        <a:rPr b="1" lang="en-GB" sz="800" spc="-1" strike="noStrike">
                          <a:solidFill>
                            <a:schemeClr val="dk1"/>
                          </a:solidFill>
                          <a:latin typeface="Trebuchet MS"/>
                        </a:rPr>
                        <a:t>Frequency</a:t>
                      </a:r>
                      <a:endParaRPr b="0" lang="ru-RU" sz="800" spc="-1" strike="noStrike">
                        <a:solidFill>
                          <a:srgbClr val="ffffff"/>
                        </a:solidFill>
                        <a:latin typeface="Arial"/>
                      </a:endParaRPr>
                    </a:p>
                    <a:p>
                      <a:pPr algn="ctr" defTabSz="457200">
                        <a:lnSpc>
                          <a:spcPct val="100000"/>
                        </a:lnSpc>
                      </a:pPr>
                      <a:r>
                        <a:rPr b="1" lang="en-GB" sz="800" spc="-1" strike="noStrike">
                          <a:solidFill>
                            <a:schemeClr val="dk1"/>
                          </a:solidFill>
                          <a:latin typeface="Trebuchet MS"/>
                        </a:rPr>
                        <a:t>%</a:t>
                      </a:r>
                      <a:endParaRPr b="0" lang="ru-RU" sz="800" spc="-1" strike="noStrike">
                        <a:solidFill>
                          <a:srgbClr val="ffffff"/>
                        </a:solidFill>
                        <a:latin typeface="Arial"/>
                      </a:endParaRPr>
                    </a:p>
                  </a:txBody>
                  <a:tcPr anchor="ctr" marL="68400" marR="6840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2"/>
                    </a:solidFill>
                  </a:tcPr>
                </a:tc>
                <a:tc rowSpan="2">
                  <a:txBody>
                    <a:bodyPr lIns="68400" rIns="68400" tIns="0" bIns="0" anchor="ctr">
                      <a:noAutofit/>
                    </a:bodyPr>
                    <a:p>
                      <a:pPr algn="ctr" defTabSz="457200">
                        <a:lnSpc>
                          <a:spcPct val="100000"/>
                        </a:lnSpc>
                      </a:pPr>
                      <a:r>
                        <a:rPr b="1" lang="en-GB" sz="800" spc="-1" strike="noStrike">
                          <a:solidFill>
                            <a:schemeClr val="dk1"/>
                          </a:solidFill>
                          <a:latin typeface="Trebuchet MS"/>
                        </a:rPr>
                        <a:t>(I)</a:t>
                      </a:r>
                      <a:endParaRPr b="0" lang="ru-RU" sz="800" spc="-1" strike="noStrike">
                        <a:solidFill>
                          <a:srgbClr val="ffffff"/>
                        </a:solidFill>
                        <a:latin typeface="Arial"/>
                      </a:endParaRPr>
                    </a:p>
                    <a:p>
                      <a:pPr algn="ctr" defTabSz="457200">
                        <a:lnSpc>
                          <a:spcPct val="100000"/>
                        </a:lnSpc>
                      </a:pPr>
                      <a:r>
                        <a:rPr b="1" lang="en-GB" sz="800" spc="-1" strike="noStrike">
                          <a:solidFill>
                            <a:schemeClr val="dk1"/>
                          </a:solidFill>
                          <a:latin typeface="Trebuchet MS"/>
                        </a:rPr>
                        <a:t>Intensity</a:t>
                      </a:r>
                      <a:endParaRPr b="0" lang="ru-RU" sz="800" spc="-1" strike="noStrike">
                        <a:solidFill>
                          <a:srgbClr val="ffffff"/>
                        </a:solidFill>
                        <a:latin typeface="Arial"/>
                      </a:endParaRPr>
                    </a:p>
                    <a:p>
                      <a:pPr algn="ctr" defTabSz="457200">
                        <a:lnSpc>
                          <a:spcPct val="100000"/>
                        </a:lnSpc>
                      </a:pPr>
                      <a:r>
                        <a:rPr b="1" lang="en-GB" sz="800" spc="-1" strike="noStrike">
                          <a:solidFill>
                            <a:schemeClr val="dk1"/>
                          </a:solidFill>
                          <a:latin typeface="Trebuchet MS"/>
                        </a:rPr>
                        <a:t>%</a:t>
                      </a:r>
                      <a:endParaRPr b="0" lang="ru-RU" sz="800" spc="-1" strike="noStrike">
                        <a:solidFill>
                          <a:srgbClr val="ffffff"/>
                        </a:solidFill>
                        <a:latin typeface="Arial"/>
                      </a:endParaRPr>
                    </a:p>
                  </a:txBody>
                  <a:tcPr anchor="ctr" marL="68400" marR="6840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2"/>
                    </a:solidFill>
                  </a:tcPr>
                </a:tc>
              </a:tr>
              <a:tr h="237240">
                <a:tc vMerge="1" gridSpan="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vMerge="1"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gridSpan="3">
                  <a:txBody>
                    <a:bodyPr lIns="68400" rIns="68400" tIns="0" bIns="0" anchor="ctr">
                      <a:noAutofit/>
                    </a:bodyPr>
                    <a:p>
                      <a:pPr defTabSz="457200">
                        <a:lnSpc>
                          <a:spcPct val="100000"/>
                        </a:lnSpc>
                      </a:pPr>
                      <a:r>
                        <a:rPr b="0" lang="en-GB" sz="800" spc="-1" strike="noStrike">
                          <a:solidFill>
                            <a:schemeClr val="dk1"/>
                          </a:solidFill>
                          <a:latin typeface="Trebuchet MS"/>
                        </a:rPr>
                        <a:t>May - June</a:t>
                      </a:r>
                      <a:endParaRPr b="0" lang="ru-RU" sz="800" spc="-1" strike="noStrike">
                        <a:solidFill>
                          <a:srgbClr val="000000"/>
                        </a:solidFill>
                        <a:latin typeface="Arial"/>
                      </a:endParaRPr>
                    </a:p>
                  </a:txBody>
                  <a:tcPr anchor="ctr"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gridSpan="2">
                  <a:txBody>
                    <a:bodyPr lIns="68400" rIns="68400" tIns="0" bIns="0" anchor="ctr">
                      <a:noAutofit/>
                    </a:bodyPr>
                    <a:p>
                      <a:pPr defTabSz="457200">
                        <a:lnSpc>
                          <a:spcPct val="100000"/>
                        </a:lnSpc>
                      </a:pPr>
                      <a:r>
                        <a:rPr b="0" lang="en-GB" sz="800" spc="-1" strike="noStrike">
                          <a:solidFill>
                            <a:schemeClr val="dk1"/>
                          </a:solidFill>
                          <a:latin typeface="Trebuchet MS"/>
                        </a:rPr>
                        <a:t>August - September</a:t>
                      </a:r>
                      <a:endParaRPr b="0" lang="ru-RU" sz="800" spc="-1" strike="noStrike">
                        <a:solidFill>
                          <a:srgbClr val="000000"/>
                        </a:solidFill>
                        <a:latin typeface="Arial"/>
                      </a:endParaRPr>
                    </a:p>
                  </a:txBody>
                  <a:tcPr anchor="ctr"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v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v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r>
              <a:tr h="118440">
                <a:tc vMerge="1" gridSpan="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vMerge="1"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gridSpan="2">
                  <a:txBody>
                    <a:bodyPr lIns="68400" rIns="68400" tIns="0" bIns="0" anchor="ctr">
                      <a:noAutofit/>
                    </a:bodyPr>
                    <a:p>
                      <a:pPr defTabSz="457200">
                        <a:lnSpc>
                          <a:spcPct val="100000"/>
                        </a:lnSpc>
                      </a:pPr>
                      <a:r>
                        <a:rPr b="0" lang="en-GB" sz="800" spc="-1" strike="noStrike">
                          <a:solidFill>
                            <a:schemeClr val="dk1"/>
                          </a:solidFill>
                          <a:latin typeface="Trebuchet MS"/>
                        </a:rPr>
                        <a:t>Larvae</a:t>
                      </a:r>
                      <a:endParaRPr b="0" lang="ru-RU" sz="800" spc="-1" strike="noStrike">
                        <a:solidFill>
                          <a:srgbClr val="000000"/>
                        </a:solidFill>
                        <a:latin typeface="Arial"/>
                      </a:endParaRPr>
                    </a:p>
                  </a:txBody>
                  <a:tcPr anchor="ctr"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a:txBody>
                    <a:bodyPr lIns="68400" rIns="68400" tIns="0" bIns="0" anchor="ctr">
                      <a:noAutofit/>
                    </a:bodyPr>
                    <a:p>
                      <a:pPr defTabSz="457200">
                        <a:lnSpc>
                          <a:spcPct val="100000"/>
                        </a:lnSpc>
                      </a:pPr>
                      <a:r>
                        <a:rPr b="0" lang="en-GB" sz="800" spc="-1" strike="noStrike">
                          <a:solidFill>
                            <a:schemeClr val="dk1"/>
                          </a:solidFill>
                          <a:latin typeface="Trebuchet MS"/>
                        </a:rPr>
                        <a:t>Adults</a:t>
                      </a:r>
                      <a:endParaRPr b="0" lang="ru-RU" sz="800" spc="-1" strike="noStrike">
                        <a:solidFill>
                          <a:srgbClr val="000000"/>
                        </a:solidFill>
                        <a:latin typeface="Arial"/>
                      </a:endParaRPr>
                    </a:p>
                  </a:txBody>
                  <a:tcPr anchor="ctr"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lIns="68400" rIns="68400" tIns="0" bIns="0" anchor="ctr">
                      <a:noAutofit/>
                    </a:bodyPr>
                    <a:p>
                      <a:pPr defTabSz="457200">
                        <a:lnSpc>
                          <a:spcPct val="100000"/>
                        </a:lnSpc>
                      </a:pPr>
                      <a:r>
                        <a:rPr b="0" lang="en-GB" sz="800" spc="-1" strike="noStrike">
                          <a:solidFill>
                            <a:schemeClr val="dk1"/>
                          </a:solidFill>
                          <a:latin typeface="Trebuchet MS"/>
                        </a:rPr>
                        <a:t>Larvae</a:t>
                      </a:r>
                      <a:endParaRPr b="0" lang="ru-RU" sz="800" spc="-1" strike="noStrike">
                        <a:solidFill>
                          <a:srgbClr val="000000"/>
                        </a:solidFill>
                        <a:latin typeface="Arial"/>
                      </a:endParaRPr>
                    </a:p>
                  </a:txBody>
                  <a:tcPr anchor="ctr"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lIns="68400" rIns="68400" tIns="0" bIns="0" anchor="ctr">
                      <a:noAutofit/>
                    </a:bodyPr>
                    <a:p>
                      <a:pPr defTabSz="457200">
                        <a:lnSpc>
                          <a:spcPct val="100000"/>
                        </a:lnSpc>
                      </a:pPr>
                      <a:r>
                        <a:rPr b="0" lang="en-GB" sz="800" spc="-1" strike="noStrike">
                          <a:solidFill>
                            <a:schemeClr val="dk1"/>
                          </a:solidFill>
                          <a:latin typeface="Trebuchet MS"/>
                        </a:rPr>
                        <a:t>Adults</a:t>
                      </a:r>
                      <a:endParaRPr b="0" lang="ru-RU" sz="800" spc="-1" strike="noStrike">
                        <a:solidFill>
                          <a:srgbClr val="000000"/>
                        </a:solidFill>
                        <a:latin typeface="Arial"/>
                      </a:endParaRPr>
                    </a:p>
                  </a:txBody>
                  <a:tcPr anchor="ctr"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lIns="68400" rIns="68400" tIns="0" bIns="0" anchor="ctr">
                      <a:noAutofit/>
                    </a:bodyPr>
                    <a:p>
                      <a:pPr defTabSz="457200">
                        <a:lnSpc>
                          <a:spcPct val="100000"/>
                        </a:lnSpc>
                      </a:pPr>
                      <a:r>
                        <a:rPr b="0" lang="en-GB" sz="800" spc="-1" strike="noStrike">
                          <a:solidFill>
                            <a:schemeClr val="dk1"/>
                          </a:solidFill>
                          <a:latin typeface="Trebuchet MS"/>
                        </a:rPr>
                        <a:t>%</a:t>
                      </a:r>
                      <a:endParaRPr b="0" lang="ru-RU" sz="800" spc="-1" strike="noStrike">
                        <a:solidFill>
                          <a:srgbClr val="000000"/>
                        </a:solidFill>
                        <a:latin typeface="Arial"/>
                      </a:endParaRPr>
                    </a:p>
                  </a:txBody>
                  <a:tcPr anchor="ctr"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lIns="68400" rIns="68400" tIns="0" bIns="0" anchor="ctr">
                      <a:noAutofit/>
                    </a:bodyPr>
                    <a:p>
                      <a:pPr defTabSz="457200">
                        <a:lnSpc>
                          <a:spcPct val="100000"/>
                        </a:lnSpc>
                      </a:pPr>
                      <a:r>
                        <a:rPr b="0" lang="en-GB" sz="800" spc="-1" strike="noStrike">
                          <a:solidFill>
                            <a:schemeClr val="dk1"/>
                          </a:solidFill>
                          <a:latin typeface="Trebuchet MS"/>
                        </a:rPr>
                        <a:t>%</a:t>
                      </a:r>
                      <a:endParaRPr b="0" lang="ru-RU" sz="800" spc="-1" strike="noStrike">
                        <a:solidFill>
                          <a:srgbClr val="000000"/>
                        </a:solidFill>
                        <a:latin typeface="Arial"/>
                      </a:endParaRPr>
                    </a:p>
                  </a:txBody>
                  <a:tcPr anchor="ctr"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r>
              <a:tr h="237240">
                <a:tc gridSpan="2">
                  <a:txBody>
                    <a:bodyPr lIns="68400" rIns="68400" tIns="0" bIns="0" anchor="t">
                      <a:noAutofit/>
                    </a:bodyPr>
                    <a:p>
                      <a:pPr defTabSz="457200">
                        <a:lnSpc>
                          <a:spcPct val="100000"/>
                        </a:lnSpc>
                      </a:pPr>
                      <a:r>
                        <a:rPr b="1" lang="en-GB" sz="800" spc="-1" strike="noStrike">
                          <a:solidFill>
                            <a:schemeClr val="dk1"/>
                          </a:solidFill>
                          <a:latin typeface="Trebuchet MS"/>
                        </a:rPr>
                        <a:t>Click beetle (wireworms – larvae of the genus Agriotis spp., fam. Elateridae</a:t>
                      </a:r>
                      <a:endParaRPr b="0" lang="ru-RU" sz="800" spc="-1" strike="noStrike">
                        <a:solidFill>
                          <a:srgbClr val="ffffff"/>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gridSpan="2">
                  <a:txBody>
                    <a:bodyPr lIns="68400" rIns="68400" tIns="0" bIns="0" anchor="t">
                      <a:noAutofit/>
                    </a:bodyPr>
                    <a:p>
                      <a:pPr defTabSz="457200">
                        <a:lnSpc>
                          <a:spcPct val="100000"/>
                        </a:lnSpc>
                      </a:pPr>
                      <a:r>
                        <a:rPr b="0" lang="en-GB" sz="800" spc="-1" strike="noStrike">
                          <a:solidFill>
                            <a:schemeClr val="dk1"/>
                          </a:solidFill>
                          <a:latin typeface="Trebuchet MS"/>
                        </a:rPr>
                        <a:t>4</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3</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2</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3</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10-15</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10-12</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r>
              <a:tr h="237240">
                <a:tc gridSpan="2">
                  <a:txBody>
                    <a:bodyPr lIns="68400" rIns="68400" tIns="0" bIns="0" anchor="t">
                      <a:noAutofit/>
                    </a:bodyPr>
                    <a:p>
                      <a:pPr defTabSz="457200">
                        <a:lnSpc>
                          <a:spcPct val="100000"/>
                        </a:lnSpc>
                      </a:pPr>
                      <a:r>
                        <a:rPr b="1" lang="en-GB" sz="800" spc="-1" strike="noStrike">
                          <a:solidFill>
                            <a:schemeClr val="dk1"/>
                          </a:solidFill>
                          <a:latin typeface="Trebuchet MS"/>
                        </a:rPr>
                        <a:t>Broad-nosed weevil (Tanymecus spp, fam. Curculionidae</a:t>
                      </a:r>
                      <a:endParaRPr b="0" lang="ru-RU" sz="800" spc="-1" strike="noStrike">
                        <a:solidFill>
                          <a:srgbClr val="ffffff"/>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gridSpan="2">
                  <a:txBody>
                    <a:bodyPr lIns="68400" rIns="68400" tIns="0" bIns="0" anchor="t">
                      <a:noAutofit/>
                    </a:bodyPr>
                    <a:p>
                      <a:pPr defTabSz="457200">
                        <a:lnSpc>
                          <a:spcPct val="100000"/>
                        </a:lnSpc>
                      </a:pPr>
                      <a:r>
                        <a:rPr b="0" lang="en-GB" sz="800" spc="-1" strike="noStrike">
                          <a:solidFill>
                            <a:schemeClr val="dk1"/>
                          </a:solidFill>
                          <a:latin typeface="Trebuchet MS"/>
                        </a:rPr>
                        <a:t>3</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6</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15-25</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15-18</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r>
              <a:tr h="355680">
                <a:tc gridSpan="2">
                  <a:txBody>
                    <a:bodyPr lIns="68400" rIns="68400" tIns="0" bIns="0" anchor="t">
                      <a:noAutofit/>
                    </a:bodyPr>
                    <a:p>
                      <a:pPr defTabSz="457200">
                        <a:lnSpc>
                          <a:spcPct val="100000"/>
                        </a:lnSpc>
                      </a:pPr>
                      <a:r>
                        <a:rPr b="1" lang="en-GB" sz="800" spc="-1" strike="noStrike">
                          <a:solidFill>
                            <a:schemeClr val="dk1"/>
                          </a:solidFill>
                          <a:latin typeface="Trebuchet MS"/>
                        </a:rPr>
                        <a:t>Cutworms – species of  fam. Noctuidae:</a:t>
                      </a:r>
                      <a:endParaRPr b="0" lang="ru-RU" sz="800" spc="-1" strike="noStrike">
                        <a:solidFill>
                          <a:srgbClr val="ffffff"/>
                        </a:solidFill>
                        <a:latin typeface="Arial"/>
                      </a:endParaRPr>
                    </a:p>
                    <a:p>
                      <a:pPr defTabSz="457200">
                        <a:lnSpc>
                          <a:spcPct val="100000"/>
                        </a:lnSpc>
                      </a:pPr>
                      <a:r>
                        <a:rPr b="1" lang="en-GB" sz="800" spc="-1" strike="noStrike">
                          <a:solidFill>
                            <a:schemeClr val="dk1"/>
                          </a:solidFill>
                          <a:latin typeface="Trebuchet MS"/>
                        </a:rPr>
                        <a:t>Agrotis segetum Schif., Autographa gamma L., Helicoverpa armigera</a:t>
                      </a:r>
                      <a:endParaRPr b="0" lang="ru-RU" sz="800" spc="-1" strike="noStrike">
                        <a:solidFill>
                          <a:srgbClr val="ffffff"/>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gridSpan="2">
                  <a:txBody>
                    <a:bodyPr lIns="68400" rIns="68400" tIns="0" bIns="0" anchor="t">
                      <a:noAutofit/>
                    </a:bodyPr>
                    <a:p>
                      <a:pPr defTabSz="457200">
                        <a:lnSpc>
                          <a:spcPct val="100000"/>
                        </a:lnSpc>
                      </a:pPr>
                      <a:r>
                        <a:rPr b="0" lang="en-GB" sz="800" spc="-1" strike="noStrike">
                          <a:solidFill>
                            <a:schemeClr val="dk1"/>
                          </a:solidFill>
                          <a:latin typeface="Trebuchet MS"/>
                        </a:rPr>
                        <a:t>3</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7</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12</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17</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15-25</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13-17</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r>
              <a:tr h="237240">
                <a:tc gridSpan="2">
                  <a:txBody>
                    <a:bodyPr lIns="68400" rIns="68400" tIns="0" bIns="0" anchor="t">
                      <a:noAutofit/>
                    </a:bodyPr>
                    <a:p>
                      <a:pPr algn="just" defTabSz="457200">
                        <a:lnSpc>
                          <a:spcPct val="100000"/>
                        </a:lnSpc>
                      </a:pPr>
                      <a:r>
                        <a:rPr b="1" lang="en-GB" sz="800" spc="-1" strike="noStrike">
                          <a:solidFill>
                            <a:schemeClr val="dk1"/>
                          </a:solidFill>
                          <a:latin typeface="Trebuchet MS"/>
                        </a:rPr>
                        <a:t>Seedcorn maggot - Delia platura, fam. Anthomyidae </a:t>
                      </a:r>
                      <a:endParaRPr b="0" lang="ru-RU" sz="800" spc="-1" strike="noStrike">
                        <a:solidFill>
                          <a:srgbClr val="ffffff"/>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gridSpan="2">
                  <a:txBody>
                    <a:bodyPr lIns="68400" rIns="68400" tIns="0" bIns="0" anchor="t">
                      <a:noAutofit/>
                    </a:bodyPr>
                    <a:p>
                      <a:pPr defTabSz="457200">
                        <a:lnSpc>
                          <a:spcPct val="100000"/>
                        </a:lnSpc>
                      </a:pPr>
                      <a:r>
                        <a:rPr b="0" lang="en-GB" sz="800" spc="-1" strike="noStrike">
                          <a:solidFill>
                            <a:schemeClr val="dk1"/>
                          </a:solidFill>
                          <a:latin typeface="Trebuchet MS"/>
                        </a:rPr>
                        <a:t>-</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5</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11</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12</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7-10</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5-7</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r>
              <a:tr h="237240">
                <a:tc gridSpan="2">
                  <a:txBody>
                    <a:bodyPr lIns="68400" rIns="68400" tIns="0" bIns="0" anchor="t">
                      <a:noAutofit/>
                    </a:bodyPr>
                    <a:p>
                      <a:pPr defTabSz="457200">
                        <a:lnSpc>
                          <a:spcPct val="100000"/>
                        </a:lnSpc>
                      </a:pPr>
                      <a:r>
                        <a:rPr b="1" lang="en-GB" sz="800" spc="-1" strike="noStrike">
                          <a:solidFill>
                            <a:schemeClr val="dk1"/>
                          </a:solidFill>
                          <a:latin typeface="Trebuchet MS"/>
                        </a:rPr>
                        <a:t>Caterpillars of the Painted Lady - Vanessa cardui, fam. Nymphalidae</a:t>
                      </a:r>
                      <a:endParaRPr b="0" lang="ru-RU" sz="800" spc="-1" strike="noStrike">
                        <a:solidFill>
                          <a:srgbClr val="ffffff"/>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gridSpan="2">
                  <a:txBody>
                    <a:bodyPr lIns="68400" rIns="68400" tIns="0" bIns="0" anchor="t">
                      <a:noAutofit/>
                    </a:bodyPr>
                    <a:p>
                      <a:pPr defTabSz="457200">
                        <a:lnSpc>
                          <a:spcPct val="100000"/>
                        </a:lnSpc>
                      </a:pPr>
                      <a:r>
                        <a:rPr b="0" lang="en-GB" sz="800" spc="-1" strike="noStrike">
                          <a:solidFill>
                            <a:schemeClr val="dk1"/>
                          </a:solidFill>
                          <a:latin typeface="Trebuchet MS"/>
                        </a:rPr>
                        <a:t>-</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3</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3</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5</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10-13</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8-10</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r>
              <a:tr h="118440">
                <a:tc gridSpan="2">
                  <a:txBody>
                    <a:bodyPr lIns="68400" rIns="68400" tIns="0" bIns="0" anchor="t">
                      <a:noAutofit/>
                    </a:bodyPr>
                    <a:p>
                      <a:pPr defTabSz="457200">
                        <a:lnSpc>
                          <a:spcPct val="100000"/>
                        </a:lnSpc>
                      </a:pPr>
                      <a:r>
                        <a:rPr b="1" lang="en-GB" sz="800" spc="-1" strike="noStrike">
                          <a:solidFill>
                            <a:schemeClr val="dk1"/>
                          </a:solidFill>
                          <a:latin typeface="Trebuchet MS"/>
                        </a:rPr>
                        <a:t>Tobacco thrips - Thrips tabaci</a:t>
                      </a:r>
                      <a:endParaRPr b="0" lang="ru-RU" sz="800" spc="-1" strike="noStrike">
                        <a:solidFill>
                          <a:srgbClr val="ffffff"/>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gridSpan="2">
                  <a:txBody>
                    <a:bodyPr lIns="68400" rIns="68400" tIns="0" bIns="0" anchor="t">
                      <a:noAutofit/>
                    </a:bodyPr>
                    <a:p>
                      <a:pPr defTabSz="457200">
                        <a:lnSpc>
                          <a:spcPct val="100000"/>
                        </a:lnSpc>
                      </a:pPr>
                      <a:r>
                        <a:rPr b="0" lang="en-GB" sz="800" spc="-1" strike="noStrike">
                          <a:solidFill>
                            <a:schemeClr val="dk1"/>
                          </a:solidFill>
                          <a:latin typeface="Trebuchet MS"/>
                        </a:rPr>
                        <a:t>-</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2col/pl</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3col/pl</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3col/pl</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12-15</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10-12</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r>
              <a:tr h="237240">
                <a:tc gridSpan="2">
                  <a:txBody>
                    <a:bodyPr lIns="68400" rIns="68400" tIns="0" bIns="0" anchor="t">
                      <a:noAutofit/>
                    </a:bodyPr>
                    <a:p>
                      <a:pPr defTabSz="457200">
                        <a:lnSpc>
                          <a:spcPct val="100000"/>
                        </a:lnSpc>
                      </a:pPr>
                      <a:r>
                        <a:rPr b="1" lang="en-GB" sz="800" spc="-1" strike="noStrike">
                          <a:solidFill>
                            <a:schemeClr val="dk1"/>
                          </a:solidFill>
                          <a:latin typeface="Trebuchet MS"/>
                        </a:rPr>
                        <a:t>Pod borer moth - Etiella zinckenella, fam. Pyralidae </a:t>
                      </a:r>
                      <a:endParaRPr b="0" lang="ru-RU" sz="800" spc="-1" strike="noStrike">
                        <a:solidFill>
                          <a:srgbClr val="ffffff"/>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gridSpan="2">
                  <a:txBody>
                    <a:bodyPr lIns="68400" rIns="68400" tIns="0" bIns="0" anchor="t">
                      <a:noAutofit/>
                    </a:bodyPr>
                    <a:p>
                      <a:pPr defTabSz="457200">
                        <a:lnSpc>
                          <a:spcPct val="100000"/>
                        </a:lnSpc>
                      </a:pPr>
                      <a:r>
                        <a:rPr b="0" lang="en-GB" sz="800" spc="-1" strike="noStrike">
                          <a:solidFill>
                            <a:schemeClr val="dk1"/>
                          </a:solidFill>
                          <a:latin typeface="Trebuchet MS"/>
                        </a:rPr>
                        <a:t>-</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7</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10</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25-30</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17-20</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r>
              <a:tr h="237240">
                <a:tc gridSpan="2">
                  <a:txBody>
                    <a:bodyPr lIns="68400" rIns="68400" tIns="0" bIns="0" anchor="t">
                      <a:noAutofit/>
                    </a:bodyPr>
                    <a:p>
                      <a:pPr defTabSz="457200">
                        <a:lnSpc>
                          <a:spcPct val="100000"/>
                        </a:lnSpc>
                      </a:pPr>
                      <a:r>
                        <a:rPr b="1" lang="en-GB" sz="800" spc="-1" strike="noStrike">
                          <a:solidFill>
                            <a:schemeClr val="dk1"/>
                          </a:solidFill>
                          <a:latin typeface="Trebuchet MS"/>
                        </a:rPr>
                        <a:t>Soybean aphids, fam. Aphididae</a:t>
                      </a:r>
                      <a:endParaRPr b="0" lang="ru-RU" sz="800" spc="-1" strike="noStrike">
                        <a:solidFill>
                          <a:srgbClr val="ffffff"/>
                        </a:solidFill>
                        <a:latin typeface="Arial"/>
                      </a:endParaRPr>
                    </a:p>
                    <a:p>
                      <a:pPr defTabSz="457200">
                        <a:lnSpc>
                          <a:spcPct val="100000"/>
                        </a:lnSpc>
                      </a:pPr>
                      <a:r>
                        <a:rPr b="1" lang="en-GB" sz="800" spc="-1" strike="noStrike">
                          <a:solidFill>
                            <a:schemeClr val="dk1"/>
                          </a:solidFill>
                          <a:latin typeface="Trebuchet MS"/>
                        </a:rPr>
                        <a:t>Aphis glycines</a:t>
                      </a:r>
                      <a:endParaRPr b="0" lang="ru-RU" sz="800" spc="-1" strike="noStrike">
                        <a:solidFill>
                          <a:srgbClr val="ffffff"/>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gridSpan="2">
                  <a:txBody>
                    <a:bodyPr lIns="68400" rIns="68400" tIns="0" bIns="0" anchor="t">
                      <a:noAutofit/>
                    </a:bodyPr>
                    <a:p>
                      <a:pPr defTabSz="457200">
                        <a:lnSpc>
                          <a:spcPct val="100000"/>
                        </a:lnSpc>
                      </a:pPr>
                      <a:r>
                        <a:rPr b="0" lang="en-GB" sz="800" spc="-1" strike="noStrike">
                          <a:solidFill>
                            <a:schemeClr val="dk1"/>
                          </a:solidFill>
                          <a:latin typeface="Trebuchet MS"/>
                        </a:rPr>
                        <a:t>1</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3col /pl.</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5col /pl.</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5col / pl.</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25-30</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20-25</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r>
              <a:tr h="118440">
                <a:tc gridSpan="9">
                  <a:txBody>
                    <a:bodyPr lIns="68400" rIns="68400" tIns="0" bIns="0" anchor="t">
                      <a:noAutofit/>
                    </a:bodyPr>
                    <a:p>
                      <a:pPr defTabSz="457200">
                        <a:lnSpc>
                          <a:spcPct val="100000"/>
                        </a:lnSpc>
                      </a:pPr>
                      <a:r>
                        <a:rPr b="1" lang="en-GB" sz="800" spc="-1" strike="noStrike">
                          <a:solidFill>
                            <a:schemeClr val="dk1"/>
                          </a:solidFill>
                          <a:latin typeface="Trebuchet MS"/>
                        </a:rPr>
                        <a:t>                                                                            </a:t>
                      </a:r>
                      <a:r>
                        <a:rPr b="1" lang="en-GB" sz="800" spc="-1" strike="noStrike">
                          <a:solidFill>
                            <a:schemeClr val="dk1"/>
                          </a:solidFill>
                          <a:latin typeface="Trebuchet MS"/>
                        </a:rPr>
                        <a:t>Entomophagous insects</a:t>
                      </a:r>
                      <a:endParaRPr b="0" lang="ru-RU" sz="800" spc="-1" strike="noStrike">
                        <a:solidFill>
                          <a:srgbClr val="ffffff"/>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r>
              <a:tr h="118440">
                <a:tc>
                  <a:txBody>
                    <a:bodyPr lIns="68400" rIns="68400" tIns="0" bIns="0" anchor="t">
                      <a:noAutofit/>
                    </a:bodyPr>
                    <a:p>
                      <a:pPr defTabSz="457200">
                        <a:lnSpc>
                          <a:spcPct val="100000"/>
                        </a:lnSpc>
                      </a:pPr>
                      <a:r>
                        <a:rPr b="1" lang="en-GB" sz="800" spc="-1" strike="noStrike">
                          <a:solidFill>
                            <a:schemeClr val="dk1"/>
                          </a:solidFill>
                          <a:latin typeface="Trebuchet MS"/>
                        </a:rPr>
                        <a:t>Trichogramma evanescens</a:t>
                      </a:r>
                      <a:endParaRPr b="0" lang="ru-RU" sz="800" spc="-1" strike="noStrike">
                        <a:solidFill>
                          <a:srgbClr val="ffffff"/>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solidFill>
                  </a:tcPr>
                </a:tc>
                <a:tc gridSpan="2">
                  <a:txBody>
                    <a:bodyPr lIns="68400" rIns="68400" tIns="0" bIns="0" anchor="t">
                      <a:noAutofit/>
                    </a:bodyPr>
                    <a:p>
                      <a:pPr defTabSz="457200">
                        <a:lnSpc>
                          <a:spcPct val="100000"/>
                        </a:lnSpc>
                      </a:pPr>
                      <a:r>
                        <a:rPr b="0" lang="en-GB" sz="800" spc="-1" strike="noStrike">
                          <a:solidFill>
                            <a:schemeClr val="dk1"/>
                          </a:solidFill>
                          <a:latin typeface="Trebuchet MS"/>
                        </a:rPr>
                        <a:t>0</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gridSpan="2">
                  <a:txBody>
                    <a:bodyPr lIns="68400" rIns="68400" tIns="0" bIns="0" anchor="t">
                      <a:noAutofit/>
                    </a:bodyPr>
                    <a:p>
                      <a:pPr defTabSz="457200">
                        <a:lnSpc>
                          <a:spcPct val="100000"/>
                        </a:lnSpc>
                      </a:pPr>
                      <a:r>
                        <a:rPr b="0" lang="en-GB" sz="800" spc="-1" strike="noStrike">
                          <a:solidFill>
                            <a:schemeClr val="dk1"/>
                          </a:solidFill>
                          <a:latin typeface="Trebuchet MS"/>
                        </a:rPr>
                        <a:t>0</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16</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14</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r>
              <a:tr h="118440">
                <a:tc>
                  <a:txBody>
                    <a:bodyPr lIns="68400" rIns="68400" tIns="0" bIns="0" anchor="t">
                      <a:noAutofit/>
                    </a:bodyPr>
                    <a:p>
                      <a:pPr defTabSz="457200">
                        <a:lnSpc>
                          <a:spcPct val="100000"/>
                        </a:lnSpc>
                      </a:pPr>
                      <a:r>
                        <a:rPr b="1" lang="en-GB" sz="800" spc="-1" strike="noStrike">
                          <a:solidFill>
                            <a:schemeClr val="dk1"/>
                          </a:solidFill>
                          <a:latin typeface="Trebuchet MS"/>
                        </a:rPr>
                        <a:t>Aphelinus flavipes</a:t>
                      </a:r>
                      <a:endParaRPr b="0" lang="ru-RU" sz="800" spc="-1" strike="noStrike">
                        <a:solidFill>
                          <a:srgbClr val="ffffff"/>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solidFill>
                  </a:tcPr>
                </a:tc>
                <a:tc gridSpan="2">
                  <a:txBody>
                    <a:bodyPr lIns="68400" rIns="68400" tIns="0" bIns="0" anchor="t">
                      <a:noAutofit/>
                    </a:bodyPr>
                    <a:p>
                      <a:pPr defTabSz="457200">
                        <a:lnSpc>
                          <a:spcPct val="100000"/>
                        </a:lnSpc>
                      </a:pPr>
                      <a:r>
                        <a:rPr b="0" lang="en-GB" sz="800" spc="-1" strike="noStrike">
                          <a:solidFill>
                            <a:schemeClr val="dk1"/>
                          </a:solidFill>
                          <a:latin typeface="Trebuchet MS"/>
                        </a:rPr>
                        <a:t>10</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gridSpan="2">
                  <a:txBody>
                    <a:bodyPr lIns="68400" rIns="68400" tIns="0" bIns="0" anchor="t">
                      <a:noAutofit/>
                    </a:bodyPr>
                    <a:p>
                      <a:pPr defTabSz="457200">
                        <a:lnSpc>
                          <a:spcPct val="100000"/>
                        </a:lnSpc>
                      </a:pPr>
                      <a:r>
                        <a:rPr b="0" lang="en-GB" sz="800" spc="-1" strike="noStrike">
                          <a:solidFill>
                            <a:schemeClr val="dk1"/>
                          </a:solidFill>
                          <a:latin typeface="Trebuchet MS"/>
                        </a:rPr>
                        <a:t>13</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12</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17</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r>
              <a:tr h="118440">
                <a:tc>
                  <a:txBody>
                    <a:bodyPr lIns="68400" rIns="68400" tIns="0" bIns="0" anchor="t">
                      <a:noAutofit/>
                    </a:bodyPr>
                    <a:p>
                      <a:pPr defTabSz="457200">
                        <a:lnSpc>
                          <a:spcPct val="100000"/>
                        </a:lnSpc>
                      </a:pPr>
                      <a:r>
                        <a:rPr b="1" lang="en-GB" sz="800" spc="-1" strike="noStrike">
                          <a:solidFill>
                            <a:schemeClr val="dk1"/>
                          </a:solidFill>
                          <a:latin typeface="Trebuchet MS"/>
                        </a:rPr>
                        <a:t>Coccinella spp.</a:t>
                      </a:r>
                      <a:endParaRPr b="0" lang="ru-RU" sz="800" spc="-1" strike="noStrike">
                        <a:solidFill>
                          <a:srgbClr val="ffffff"/>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solidFill>
                  </a:tcPr>
                </a:tc>
                <a:tc gridSpan="2">
                  <a:txBody>
                    <a:bodyPr lIns="68400" rIns="68400" tIns="0" bIns="0" anchor="t">
                      <a:noAutofit/>
                    </a:bodyPr>
                    <a:p>
                      <a:pPr defTabSz="457200">
                        <a:lnSpc>
                          <a:spcPct val="100000"/>
                        </a:lnSpc>
                      </a:pPr>
                      <a:r>
                        <a:rPr b="0" lang="en-GB" sz="800" spc="-1" strike="noStrike">
                          <a:solidFill>
                            <a:schemeClr val="dk1"/>
                          </a:solidFill>
                          <a:latin typeface="Trebuchet MS"/>
                        </a:rPr>
                        <a:t>2</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gridSpan="2">
                  <a:txBody>
                    <a:bodyPr lIns="68400" rIns="68400" tIns="0" bIns="0" anchor="t">
                      <a:noAutofit/>
                    </a:bodyPr>
                    <a:p>
                      <a:pPr defTabSz="457200">
                        <a:lnSpc>
                          <a:spcPct val="100000"/>
                        </a:lnSpc>
                      </a:pPr>
                      <a:r>
                        <a:rPr b="0" lang="en-GB" sz="800" spc="-1" strike="noStrike">
                          <a:solidFill>
                            <a:schemeClr val="dk1"/>
                          </a:solidFill>
                          <a:latin typeface="Trebuchet MS"/>
                        </a:rPr>
                        <a:t>7</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hMerge="1">
                  <a:txBody>
                    <a:bodyPr lIns="90000" rIns="90000" tIns="45000" bIns="45000" anchor="t">
                      <a:noAutofit/>
                    </a:bodyPr>
                    <a:p>
                      <a:endParaRPr b="0" lang="ru-RU" sz="1800" spc="-1" strike="noStrike">
                        <a:solidFill>
                          <a:srgbClr val="000000"/>
                        </a:solidFill>
                        <a:latin typeface="Arial"/>
                      </a:endParaRPr>
                    </a:p>
                  </a:txBody>
                  <a:tcPr anchor="t" marL="90000" marR="90000">
                    <a:lnL>
                      <a:noFill/>
                    </a:lnL>
                    <a:lnR>
                      <a:noFill/>
                    </a:lnR>
                    <a:lnT>
                      <a:noFill/>
                    </a:lnT>
                    <a:lnB>
                      <a:noFill/>
                    </a:lnB>
                    <a:solidFill>
                      <a:srgbClr val="729fcf"/>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11</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10</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lIns="68400" rIns="68400" tIns="0" bIns="0" anchor="t">
                      <a:noAutofit/>
                    </a:bodyPr>
                    <a:p>
                      <a:pPr defTabSz="457200">
                        <a:lnSpc>
                          <a:spcPct val="100000"/>
                        </a:lnSpc>
                      </a:pPr>
                      <a:r>
                        <a:rPr b="0" lang="en-GB" sz="800" spc="-1" strike="noStrike">
                          <a:solidFill>
                            <a:schemeClr val="dk1"/>
                          </a:solidFill>
                          <a:latin typeface="Trebuchet MS"/>
                        </a:rPr>
                        <a:t>-</a:t>
                      </a:r>
                      <a:endParaRPr b="0" lang="ru-RU"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r>
            </a:tbl>
          </a:graphicData>
        </a:graphic>
      </p:graphicFrame>
      <p:sp>
        <p:nvSpPr>
          <p:cNvPr id="294" name="TextBox 13"/>
          <p:cNvSpPr/>
          <p:nvPr/>
        </p:nvSpPr>
        <p:spPr>
          <a:xfrm>
            <a:off x="247680" y="2700720"/>
            <a:ext cx="5828760" cy="547560"/>
          </a:xfrm>
          <a:prstGeom prst="rect">
            <a:avLst/>
          </a:prstGeom>
          <a:solidFill>
            <a:schemeClr val="accent1">
              <a:lumMod val="40000"/>
              <a:lumOff val="60000"/>
            </a:schemeClr>
          </a:solidFill>
          <a:ln w="0">
            <a:solidFill>
              <a:srgbClr val="90c226"/>
            </a:solidFill>
          </a:ln>
        </p:spPr>
        <p:style>
          <a:lnRef idx="0"/>
          <a:fillRef idx="0"/>
          <a:effectRef idx="0"/>
          <a:fontRef idx="minor"/>
        </p:style>
        <p:txBody>
          <a:bodyPr lIns="90000" rIns="90000" tIns="45000" bIns="45000" anchor="t">
            <a:spAutoFit/>
          </a:bodyPr>
          <a:p>
            <a:pPr algn="ctr" defTabSz="457200">
              <a:lnSpc>
                <a:spcPct val="100000"/>
              </a:lnSpc>
            </a:pPr>
            <a:r>
              <a:rPr b="0" lang="en-US" sz="1000" spc="-1" strike="noStrike">
                <a:solidFill>
                  <a:schemeClr val="dk1"/>
                </a:solidFill>
                <a:latin typeface="Trebuchet MS"/>
              </a:rPr>
              <a:t>Table </a:t>
            </a:r>
            <a:r>
              <a:rPr b="0" lang="ro-MD" sz="1000" spc="-1" strike="noStrike">
                <a:solidFill>
                  <a:schemeClr val="dk1"/>
                </a:solidFill>
                <a:latin typeface="Trebuchet MS"/>
              </a:rPr>
              <a:t>1</a:t>
            </a:r>
            <a:r>
              <a:rPr b="0" lang="en-US" sz="1000" spc="-1" strike="noStrike">
                <a:solidFill>
                  <a:schemeClr val="dk1"/>
                </a:solidFill>
                <a:latin typeface="Trebuchet MS"/>
              </a:rPr>
              <a:t>. The diversity of parasitic and beneficial insect species detected on soybean plants during the growing season and the infestation levels compared by regions, Republic of Moldova, 2024-2025</a:t>
            </a:r>
            <a:endParaRPr b="0" lang="ru-RU" sz="1000" spc="-1" strike="noStrike">
              <a:solidFill>
                <a:srgbClr val="000000"/>
              </a:solidFill>
              <a:latin typeface="Arial"/>
            </a:endParaRPr>
          </a:p>
        </p:txBody>
      </p:sp>
      <p:sp>
        <p:nvSpPr>
          <p:cNvPr id="295" name="TextBox 15"/>
          <p:cNvSpPr/>
          <p:nvPr/>
        </p:nvSpPr>
        <p:spPr>
          <a:xfrm>
            <a:off x="6172920" y="6106680"/>
            <a:ext cx="5813280" cy="569160"/>
          </a:xfrm>
          <a:prstGeom prst="rect">
            <a:avLst/>
          </a:prstGeom>
          <a:noFill/>
          <a:ln w="0">
            <a:noFill/>
          </a:ln>
        </p:spPr>
        <p:style>
          <a:lnRef idx="0"/>
          <a:fillRef idx="0"/>
          <a:effectRef idx="0"/>
          <a:fontRef idx="minor"/>
        </p:style>
        <p:txBody>
          <a:bodyPr lIns="90000" rIns="90000" tIns="45000" bIns="45000" anchor="t">
            <a:spAutoFit/>
          </a:bodyPr>
          <a:p>
            <a:pPr algn="just" defTabSz="457200">
              <a:lnSpc>
                <a:spcPct val="100000"/>
              </a:lnSpc>
            </a:pPr>
            <a:r>
              <a:rPr b="1" lang="ro-MD" sz="1050" spc="-1" strike="noStrike">
                <a:solidFill>
                  <a:schemeClr val="dk1"/>
                </a:solidFill>
                <a:latin typeface="Trebuchet MS"/>
              </a:rPr>
              <a:t>Conclusion. </a:t>
            </a:r>
            <a:r>
              <a:rPr b="0" lang="en-US" sz="1050" spc="-1" strike="noStrike">
                <a:solidFill>
                  <a:schemeClr val="dk1"/>
                </a:solidFill>
                <a:latin typeface="Trebuchet MS"/>
              </a:rPr>
              <a:t>The results of this research, carried out in the north, central and south-eastern regions of Moldova, contribute to understanding the parasitic impact on soybean crops and support the development of forecasts and integrated pest management strategies. </a:t>
            </a:r>
            <a:endParaRPr b="0" lang="ru-RU" sz="1050" spc="-1" strike="noStrike">
              <a:solidFill>
                <a:srgbClr val="000000"/>
              </a:solidFill>
              <a:latin typeface="Arial"/>
            </a:endParaRPr>
          </a:p>
        </p:txBody>
      </p:sp>
      <p:pic>
        <p:nvPicPr>
          <p:cNvPr id="296" name="Picture 17" descr=""/>
          <p:cNvPicPr/>
          <p:nvPr/>
        </p:nvPicPr>
        <p:blipFill>
          <a:blip r:embed="rId8"/>
          <a:srcRect l="31680" t="13314" r="4464" b="16650"/>
          <a:stretch/>
        </p:blipFill>
        <p:spPr>
          <a:xfrm rot="5400000">
            <a:off x="6113520" y="2716920"/>
            <a:ext cx="1677240" cy="1379880"/>
          </a:xfrm>
          <a:prstGeom prst="rect">
            <a:avLst/>
          </a:prstGeom>
          <a:ln w="0">
            <a:noFill/>
          </a:ln>
        </p:spPr>
      </p:pic>
      <p:sp>
        <p:nvSpPr>
          <p:cNvPr id="297" name="TextBox 19"/>
          <p:cNvSpPr/>
          <p:nvPr/>
        </p:nvSpPr>
        <p:spPr>
          <a:xfrm>
            <a:off x="6095880" y="4225320"/>
            <a:ext cx="5755320" cy="333000"/>
          </a:xfrm>
          <a:prstGeom prst="rect">
            <a:avLst/>
          </a:prstGeom>
          <a:noFill/>
          <a:ln w="0">
            <a:noFill/>
          </a:ln>
        </p:spPr>
        <p:style>
          <a:lnRef idx="0"/>
          <a:fillRef idx="0"/>
          <a:effectRef idx="0"/>
          <a:fontRef idx="minor"/>
        </p:style>
        <p:txBody>
          <a:bodyPr lIns="90000" rIns="90000" tIns="45000" bIns="45000" anchor="t">
            <a:spAutoFit/>
          </a:bodyPr>
          <a:p>
            <a:pPr algn="ctr" defTabSz="457200">
              <a:lnSpc>
                <a:spcPct val="100000"/>
              </a:lnSpc>
            </a:pPr>
            <a:r>
              <a:rPr b="0" lang="en-US" sz="800" spc="-1" strike="noStrike">
                <a:solidFill>
                  <a:schemeClr val="dk1"/>
                </a:solidFill>
                <a:latin typeface="Trebuchet MS"/>
              </a:rPr>
              <a:t>Figure </a:t>
            </a:r>
            <a:r>
              <a:rPr b="0" lang="ro-MD" sz="800" spc="-1" strike="noStrike">
                <a:solidFill>
                  <a:schemeClr val="dk1"/>
                </a:solidFill>
                <a:latin typeface="Trebuchet MS"/>
              </a:rPr>
              <a:t>1.</a:t>
            </a:r>
            <a:r>
              <a:rPr b="0" lang="en-US" sz="800" spc="-1" strike="noStrike">
                <a:solidFill>
                  <a:schemeClr val="dk1"/>
                </a:solidFill>
                <a:latin typeface="Trebuchet MS"/>
              </a:rPr>
              <a:t> Phytosanitary surveys on a soybean field affected by multiple pests during different growth stages, with soil sampling for laboratory analysis, July-August 202</a:t>
            </a:r>
            <a:r>
              <a:rPr b="0" lang="ro-MD" sz="800" spc="-1" strike="noStrike">
                <a:solidFill>
                  <a:schemeClr val="dk1"/>
                </a:solidFill>
                <a:latin typeface="Trebuchet MS"/>
              </a:rPr>
              <a:t>5</a:t>
            </a:r>
            <a:r>
              <a:rPr b="0" lang="en-US" sz="800" spc="-1" strike="noStrike">
                <a:solidFill>
                  <a:schemeClr val="dk1"/>
                </a:solidFill>
                <a:latin typeface="Trebuchet MS"/>
              </a:rPr>
              <a:t>. Central Zone, Republic of Moldova.</a:t>
            </a:r>
            <a:endParaRPr b="0" lang="ru-RU" sz="800" spc="-1" strike="noStrike">
              <a:solidFill>
                <a:srgbClr val="000000"/>
              </a:solidFill>
              <a:latin typeface="Arial"/>
            </a:endParaRPr>
          </a:p>
        </p:txBody>
      </p:sp>
      <p:pic>
        <p:nvPicPr>
          <p:cNvPr id="298" name="Picture 25" descr=""/>
          <p:cNvPicPr/>
          <p:nvPr/>
        </p:nvPicPr>
        <p:blipFill>
          <a:blip r:embed="rId9"/>
          <a:srcRect l="0" t="9932" r="8425" b="0"/>
          <a:stretch/>
        </p:blipFill>
        <p:spPr>
          <a:xfrm>
            <a:off x="6156720" y="4563360"/>
            <a:ext cx="1387440" cy="1023480"/>
          </a:xfrm>
          <a:prstGeom prst="rect">
            <a:avLst/>
          </a:prstGeom>
          <a:ln w="0">
            <a:noFill/>
          </a:ln>
        </p:spPr>
      </p:pic>
      <p:sp>
        <p:nvSpPr>
          <p:cNvPr id="299" name="TextBox 29"/>
          <p:cNvSpPr/>
          <p:nvPr/>
        </p:nvSpPr>
        <p:spPr>
          <a:xfrm>
            <a:off x="6124680" y="5650200"/>
            <a:ext cx="5697720" cy="364680"/>
          </a:xfrm>
          <a:prstGeom prst="rect">
            <a:avLst/>
          </a:prstGeom>
          <a:noFill/>
          <a:ln w="0">
            <a:noFill/>
          </a:ln>
        </p:spPr>
        <p:style>
          <a:lnRef idx="0"/>
          <a:fillRef idx="0"/>
          <a:effectRef idx="0"/>
          <a:fontRef idx="minor"/>
        </p:style>
        <p:txBody>
          <a:bodyPr lIns="90000" rIns="90000" tIns="45000" bIns="45000" anchor="t">
            <a:spAutoFit/>
          </a:bodyPr>
          <a:p>
            <a:pPr algn="ctr" defTabSz="457200">
              <a:lnSpc>
                <a:spcPct val="100000"/>
              </a:lnSpc>
            </a:pPr>
            <a:r>
              <a:rPr b="0" lang="ro-MD" sz="900" spc="-1" strike="noStrike">
                <a:solidFill>
                  <a:schemeClr val="dk1"/>
                </a:solidFill>
                <a:latin typeface="Trebuchet MS"/>
              </a:rPr>
              <a:t>Figure 2. T</a:t>
            </a:r>
            <a:r>
              <a:rPr b="0" lang="en-US" sz="900" spc="-1" strike="noStrike">
                <a:solidFill>
                  <a:schemeClr val="dk1"/>
                </a:solidFill>
                <a:latin typeface="Trebuchet MS"/>
              </a:rPr>
              <a:t>anymecus dilaticollis</a:t>
            </a:r>
            <a:r>
              <a:rPr b="0" lang="ro-MD" sz="900" spc="-1" strike="noStrike">
                <a:solidFill>
                  <a:schemeClr val="dk1"/>
                </a:solidFill>
                <a:latin typeface="Trebuchet MS"/>
              </a:rPr>
              <a:t>, Etiella zinckenella, Aphis gossypii, infestations by Helicoverpa armigera </a:t>
            </a:r>
            <a:r>
              <a:rPr b="0" i="1" lang="en-US" sz="900" spc="-1" strike="noStrike">
                <a:solidFill>
                  <a:schemeClr val="dk1"/>
                </a:solidFill>
                <a:latin typeface="Trebuchet MS"/>
              </a:rPr>
              <a:t>Helicovepra armigera,</a:t>
            </a:r>
            <a:r>
              <a:rPr b="0" lang="ro-MD" sz="900" spc="-1" strike="noStrike">
                <a:solidFill>
                  <a:schemeClr val="dk1"/>
                </a:solidFill>
                <a:latin typeface="Trebuchet MS"/>
              </a:rPr>
              <a:t>  </a:t>
            </a:r>
            <a:endParaRPr b="0" lang="ru-RU" sz="900" spc="-1" strike="noStrike">
              <a:solidFill>
                <a:srgbClr val="000000"/>
              </a:solidFill>
              <a:latin typeface="Arial"/>
            </a:endParaRPr>
          </a:p>
        </p:txBody>
      </p:sp>
      <p:pic>
        <p:nvPicPr>
          <p:cNvPr id="300" name="Picture 33" descr=""/>
          <p:cNvPicPr/>
          <p:nvPr/>
        </p:nvPicPr>
        <p:blipFill>
          <a:blip r:embed="rId10"/>
          <a:srcRect l="51633" t="2157" r="1856" b="26169"/>
          <a:stretch/>
        </p:blipFill>
        <p:spPr>
          <a:xfrm rot="5400000">
            <a:off x="10707120" y="4431600"/>
            <a:ext cx="1035720" cy="1252800"/>
          </a:xfrm>
          <a:prstGeom prst="rect">
            <a:avLst/>
          </a:prstGeom>
          <a:ln w="0">
            <a:noFill/>
          </a:ln>
        </p:spPr>
      </p:pic>
      <p:pic>
        <p:nvPicPr>
          <p:cNvPr id="301" name="Picture 35" descr=""/>
          <p:cNvPicPr/>
          <p:nvPr/>
        </p:nvPicPr>
        <p:blipFill>
          <a:blip r:embed="rId11"/>
          <a:srcRect l="12803" t="15885" r="7606" b="9853"/>
          <a:stretch/>
        </p:blipFill>
        <p:spPr>
          <a:xfrm>
            <a:off x="7578720" y="4551120"/>
            <a:ext cx="1517400" cy="1061640"/>
          </a:xfrm>
          <a:prstGeom prst="rect">
            <a:avLst/>
          </a:prstGeom>
          <a:ln w="0">
            <a:noFill/>
          </a:ln>
        </p:spPr>
      </p:pic>
      <p:pic>
        <p:nvPicPr>
          <p:cNvPr id="302" name="Picture 39" descr=""/>
          <p:cNvPicPr/>
          <p:nvPr/>
        </p:nvPicPr>
        <p:blipFill>
          <a:blip r:embed="rId12"/>
          <a:stretch/>
        </p:blipFill>
        <p:spPr>
          <a:xfrm>
            <a:off x="9155520" y="4551120"/>
            <a:ext cx="1383480" cy="1035720"/>
          </a:xfrm>
          <a:prstGeom prst="rect">
            <a:avLst/>
          </a:prstGeom>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pitchFamily="0" charset="1"/>
        <a:ea typeface=""/>
        <a:cs typeface=""/>
      </a:majorFont>
      <a:minorFont>
        <a:latin typeface="Trebuchet MS" panose="020B0603020202020204" pitchFamily="0" charset="1"/>
        <a:ea typeface=""/>
        <a:cs typeface=""/>
      </a:minorFont>
    </a:fontScheme>
    <a:fmtScheme>
      <a:fillStyleLst>
        <a:solidFill>
          <a:schemeClr val="phClr"/>
        </a:solidFill>
        <a:gradFill>
          <a:gsLst>
            <a:gs pos="0">
              <a:schemeClr val="phClr">
                <a:tint val="65000"/>
                <a:lumMod val="110000"/>
              </a:schemeClr>
            </a:gs>
            <a:gs pos="88000">
              <a:schemeClr val="phClr">
                <a:tint val="90000"/>
              </a:schemeClr>
            </a:gs>
          </a:gsLst>
          <a:lin ang="5400000" scaled="0"/>
          <a:tileRect l="0" t="0" r="0" b="0"/>
        </a:gradFill>
        <a:gradFill>
          <a:gsLst>
            <a:gs pos="0">
              <a:schemeClr val="phClr">
                <a:tint val="96000"/>
                <a:lumMod val="100000"/>
              </a:schemeClr>
            </a:gs>
            <a:gs pos="78000">
              <a:schemeClr val="phClr">
                <a:shade val="94000"/>
                <a:lumMod val="94000"/>
              </a:schemeClr>
            </a:gs>
          </a:gsLst>
          <a:lin ang="5400000" scaled="0"/>
          <a:tileRect l="0" t="0" r="0" b="0"/>
        </a:gradFill>
      </a:fillStyleLst>
      <a:lnStyleLst>
        <a:ln w="12700" cap="rnd" cmpd="sng" algn="ctr">
          <a:prstDash val="solid"/>
        </a:ln>
        <a:ln w="19050" cap="rnd" cmpd="sng" algn="ctr">
          <a:prstDash val="solid"/>
        </a:ln>
        <a:ln w="25400"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04000"/>
              </a:schemeClr>
            </a:gs>
            <a:gs pos="94000">
              <a:schemeClr val="phClr">
                <a:shade val="96000"/>
                <a:lumMod val="82000"/>
              </a:schemeClr>
            </a:gs>
          </a:gsLst>
          <a:lin ang="5400000" scaled="0"/>
          <a:tileRect l="0" t="0" r="0" b="0"/>
        </a:gradFill>
        <a:gradFill>
          <a:gsLst>
            <a:gs pos="0">
              <a:schemeClr val="phClr">
                <a:tint val="90000"/>
                <a:lumMod val="110000"/>
              </a:schemeClr>
            </a:gs>
            <a:gs pos="100000">
              <a:schemeClr val="phClr">
                <a:shade val="94000"/>
                <a:lumMod val="96000"/>
              </a:schemeClr>
            </a:gs>
          </a:gsLst>
          <a:path path="circle">
            <a:fillToRect l="50000" t="50000" r="100000" b="100000"/>
          </a:path>
          <a:tileRect l="0" t="0" r="0" b="0"/>
        </a:gradFill>
      </a:bgFillStyleLst>
    </a:fmtScheme>
  </a:themeElements>
</a:theme>
</file>

<file path=ppt/theme/theme2.xml><?xml version="1.0" encoding="utf-8"?>
<a:theme xmlns:a="http://schemas.openxmlformats.org/drawingml/2006/main" xmlns:r="http://schemas.openxmlformats.org/officeDocument/2006/relationships"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pitchFamily="0" charset="1"/>
        <a:ea typeface=""/>
        <a:cs typeface=""/>
      </a:majorFont>
      <a:minorFont>
        <a:latin typeface="Trebuchet MS" panose="020B0603020202020204" pitchFamily="0" charset="1"/>
        <a:ea typeface=""/>
        <a:cs typeface=""/>
      </a:minorFont>
    </a:fontScheme>
    <a:fmtScheme>
      <a:fillStyleLst>
        <a:solidFill>
          <a:schemeClr val="phClr"/>
        </a:solidFill>
        <a:gradFill>
          <a:gsLst>
            <a:gs pos="0">
              <a:schemeClr val="phClr">
                <a:tint val="65000"/>
                <a:lumMod val="110000"/>
              </a:schemeClr>
            </a:gs>
            <a:gs pos="88000">
              <a:schemeClr val="phClr">
                <a:tint val="90000"/>
              </a:schemeClr>
            </a:gs>
          </a:gsLst>
          <a:lin ang="5400000" scaled="0"/>
          <a:tileRect l="0" t="0" r="0" b="0"/>
        </a:gradFill>
        <a:gradFill>
          <a:gsLst>
            <a:gs pos="0">
              <a:schemeClr val="phClr">
                <a:tint val="96000"/>
                <a:lumMod val="100000"/>
              </a:schemeClr>
            </a:gs>
            <a:gs pos="78000">
              <a:schemeClr val="phClr">
                <a:shade val="94000"/>
                <a:lumMod val="94000"/>
              </a:schemeClr>
            </a:gs>
          </a:gsLst>
          <a:lin ang="5400000" scaled="0"/>
          <a:tileRect l="0" t="0" r="0" b="0"/>
        </a:gradFill>
      </a:fillStyleLst>
      <a:lnStyleLst>
        <a:ln w="12700" cap="rnd" cmpd="sng" algn="ctr">
          <a:prstDash val="solid"/>
        </a:ln>
        <a:ln w="19050" cap="rnd" cmpd="sng" algn="ctr">
          <a:prstDash val="solid"/>
        </a:ln>
        <a:ln w="25400"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04000"/>
              </a:schemeClr>
            </a:gs>
            <a:gs pos="94000">
              <a:schemeClr val="phClr">
                <a:shade val="96000"/>
                <a:lumMod val="82000"/>
              </a:schemeClr>
            </a:gs>
          </a:gsLst>
          <a:lin ang="5400000" scaled="0"/>
          <a:tileRect l="0" t="0" r="0" b="0"/>
        </a:gradFill>
        <a:gradFill>
          <a:gsLst>
            <a:gs pos="0">
              <a:schemeClr val="phClr">
                <a:tint val="90000"/>
                <a:lumMod val="110000"/>
              </a:schemeClr>
            </a:gs>
            <a:gs pos="100000">
              <a:schemeClr val="phClr">
                <a:shade val="94000"/>
                <a:lumMod val="96000"/>
              </a:schemeClr>
            </a:gs>
          </a:gsLst>
          <a:path path="circle">
            <a:fillToRect l="50000" t="50000" r="100000" b="100000"/>
          </a:path>
          <a:tileRect l="0" t="0" r="0" b="0"/>
        </a:gradFill>
      </a:bgFillStyleLst>
    </a:fmtScheme>
  </a:themeElements>
</a:theme>
</file>

<file path=ppt/theme/theme3.xml><?xml version="1.0" encoding="utf-8"?>
<a:theme xmlns:a="http://schemas.openxmlformats.org/drawingml/2006/main" xmlns:r="http://schemas.openxmlformats.org/officeDocument/2006/relationships"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pitchFamily="0" charset="1"/>
        <a:ea typeface=""/>
        <a:cs typeface=""/>
      </a:majorFont>
      <a:minorFont>
        <a:latin typeface="Trebuchet MS" panose="020B0603020202020204" pitchFamily="0" charset="1"/>
        <a:ea typeface=""/>
        <a:cs typeface=""/>
      </a:minorFont>
    </a:fontScheme>
    <a:fmtScheme>
      <a:fillStyleLst>
        <a:solidFill>
          <a:schemeClr val="phClr"/>
        </a:solidFill>
        <a:gradFill>
          <a:gsLst>
            <a:gs pos="0">
              <a:schemeClr val="phClr">
                <a:tint val="65000"/>
                <a:lumMod val="110000"/>
              </a:schemeClr>
            </a:gs>
            <a:gs pos="88000">
              <a:schemeClr val="phClr">
                <a:tint val="90000"/>
              </a:schemeClr>
            </a:gs>
          </a:gsLst>
          <a:lin ang="5400000" scaled="0"/>
          <a:tileRect l="0" t="0" r="0" b="0"/>
        </a:gradFill>
        <a:gradFill>
          <a:gsLst>
            <a:gs pos="0">
              <a:schemeClr val="phClr">
                <a:tint val="96000"/>
                <a:lumMod val="100000"/>
              </a:schemeClr>
            </a:gs>
            <a:gs pos="78000">
              <a:schemeClr val="phClr">
                <a:shade val="94000"/>
                <a:lumMod val="94000"/>
              </a:schemeClr>
            </a:gs>
          </a:gsLst>
          <a:lin ang="5400000" scaled="0"/>
          <a:tileRect l="0" t="0" r="0" b="0"/>
        </a:gradFill>
      </a:fillStyleLst>
      <a:lnStyleLst>
        <a:ln w="12700" cap="rnd" cmpd="sng" algn="ctr">
          <a:prstDash val="solid"/>
        </a:ln>
        <a:ln w="19050" cap="rnd" cmpd="sng" algn="ctr">
          <a:prstDash val="solid"/>
        </a:ln>
        <a:ln w="25400"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04000"/>
              </a:schemeClr>
            </a:gs>
            <a:gs pos="94000">
              <a:schemeClr val="phClr">
                <a:shade val="96000"/>
                <a:lumMod val="82000"/>
              </a:schemeClr>
            </a:gs>
          </a:gsLst>
          <a:lin ang="5400000" scaled="0"/>
          <a:tileRect l="0" t="0" r="0" b="0"/>
        </a:gradFill>
        <a:gradFill>
          <a:gsLst>
            <a:gs pos="0">
              <a:schemeClr val="phClr">
                <a:tint val="90000"/>
                <a:lumMod val="110000"/>
              </a:schemeClr>
            </a:gs>
            <a:gs pos="100000">
              <a:schemeClr val="phClr">
                <a:shade val="94000"/>
                <a:lumMod val="96000"/>
              </a:schemeClr>
            </a:gs>
          </a:gsLst>
          <a:path path="circle">
            <a:fillToRect l="50000" t="50000" r="100000" b="100000"/>
          </a:path>
          <a:tileRect l="0" t="0" r="0" b="0"/>
        </a:gradFill>
      </a:bgFillStyleLst>
    </a:fmtScheme>
  </a:themeElements>
</a:theme>
</file>

<file path=ppt/theme/theme4.xml><?xml version="1.0" encoding="utf-8"?>
<a:theme xmlns:a="http://schemas.openxmlformats.org/drawingml/2006/main" xmlns:r="http://schemas.openxmlformats.org/officeDocument/2006/relationships"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pitchFamily="0" charset="1"/>
        <a:ea typeface=""/>
        <a:cs typeface=""/>
      </a:majorFont>
      <a:minorFont>
        <a:latin typeface="Trebuchet MS" panose="020B0603020202020204" pitchFamily="0" charset="1"/>
        <a:ea typeface=""/>
        <a:cs typeface=""/>
      </a:minorFont>
    </a:fontScheme>
    <a:fmtScheme>
      <a:fillStyleLst>
        <a:solidFill>
          <a:schemeClr val="phClr"/>
        </a:solidFill>
        <a:gradFill>
          <a:gsLst>
            <a:gs pos="0">
              <a:schemeClr val="phClr">
                <a:tint val="65000"/>
                <a:lumMod val="110000"/>
              </a:schemeClr>
            </a:gs>
            <a:gs pos="88000">
              <a:schemeClr val="phClr">
                <a:tint val="90000"/>
              </a:schemeClr>
            </a:gs>
          </a:gsLst>
          <a:lin ang="5400000" scaled="0"/>
          <a:tileRect l="0" t="0" r="0" b="0"/>
        </a:gradFill>
        <a:gradFill>
          <a:gsLst>
            <a:gs pos="0">
              <a:schemeClr val="phClr">
                <a:tint val="96000"/>
                <a:lumMod val="100000"/>
              </a:schemeClr>
            </a:gs>
            <a:gs pos="78000">
              <a:schemeClr val="phClr">
                <a:shade val="94000"/>
                <a:lumMod val="94000"/>
              </a:schemeClr>
            </a:gs>
          </a:gsLst>
          <a:lin ang="5400000" scaled="0"/>
          <a:tileRect l="0" t="0" r="0" b="0"/>
        </a:gradFill>
      </a:fillStyleLst>
      <a:lnStyleLst>
        <a:ln w="12700" cap="rnd" cmpd="sng" algn="ctr">
          <a:prstDash val="solid"/>
        </a:ln>
        <a:ln w="19050" cap="rnd" cmpd="sng" algn="ctr">
          <a:prstDash val="solid"/>
        </a:ln>
        <a:ln w="25400"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04000"/>
              </a:schemeClr>
            </a:gs>
            <a:gs pos="94000">
              <a:schemeClr val="phClr">
                <a:shade val="96000"/>
                <a:lumMod val="82000"/>
              </a:schemeClr>
            </a:gs>
          </a:gsLst>
          <a:lin ang="5400000" scaled="0"/>
          <a:tileRect l="0" t="0" r="0" b="0"/>
        </a:gradFill>
        <a:gradFill>
          <a:gsLst>
            <a:gs pos="0">
              <a:schemeClr val="phClr">
                <a:tint val="90000"/>
                <a:lumMod val="110000"/>
              </a:schemeClr>
            </a:gs>
            <a:gs pos="100000">
              <a:schemeClr val="phClr">
                <a:shade val="94000"/>
                <a:lumMod val="96000"/>
              </a:schemeClr>
            </a:gs>
          </a:gsLst>
          <a:path path="circle">
            <a:fillToRect l="50000" t="50000" r="100000" b="100000"/>
          </a:path>
          <a:tileRect l="0" t="0" r="0" b="0"/>
        </a:gradFill>
      </a:bgFillStyleLst>
    </a:fmtScheme>
  </a:themeElements>
</a:theme>
</file>

<file path=ppt/theme/theme5.xml><?xml version="1.0" encoding="utf-8"?>
<a:theme xmlns:a="http://schemas.openxmlformats.org/drawingml/2006/main" xmlns:r="http://schemas.openxmlformats.org/officeDocument/2006/relationships"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pitchFamily="0" charset="1"/>
        <a:ea typeface=""/>
        <a:cs typeface=""/>
      </a:majorFont>
      <a:minorFont>
        <a:latin typeface="Trebuchet MS" panose="020B0603020202020204" pitchFamily="0" charset="1"/>
        <a:ea typeface=""/>
        <a:cs typeface=""/>
      </a:minorFont>
    </a:fontScheme>
    <a:fmtScheme>
      <a:fillStyleLst>
        <a:solidFill>
          <a:schemeClr val="phClr"/>
        </a:solidFill>
        <a:gradFill>
          <a:gsLst>
            <a:gs pos="0">
              <a:schemeClr val="phClr">
                <a:tint val="65000"/>
                <a:lumMod val="110000"/>
              </a:schemeClr>
            </a:gs>
            <a:gs pos="88000">
              <a:schemeClr val="phClr">
                <a:tint val="90000"/>
              </a:schemeClr>
            </a:gs>
          </a:gsLst>
          <a:lin ang="5400000" scaled="0"/>
          <a:tileRect l="0" t="0" r="0" b="0"/>
        </a:gradFill>
        <a:gradFill>
          <a:gsLst>
            <a:gs pos="0">
              <a:schemeClr val="phClr">
                <a:tint val="96000"/>
                <a:lumMod val="100000"/>
              </a:schemeClr>
            </a:gs>
            <a:gs pos="78000">
              <a:schemeClr val="phClr">
                <a:shade val="94000"/>
                <a:lumMod val="94000"/>
              </a:schemeClr>
            </a:gs>
          </a:gsLst>
          <a:lin ang="5400000" scaled="0"/>
          <a:tileRect l="0" t="0" r="0" b="0"/>
        </a:gradFill>
      </a:fillStyleLst>
      <a:lnStyleLst>
        <a:ln w="12700" cap="rnd" cmpd="sng" algn="ctr">
          <a:prstDash val="solid"/>
        </a:ln>
        <a:ln w="19050" cap="rnd" cmpd="sng" algn="ctr">
          <a:prstDash val="solid"/>
        </a:ln>
        <a:ln w="25400"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04000"/>
              </a:schemeClr>
            </a:gs>
            <a:gs pos="94000">
              <a:schemeClr val="phClr">
                <a:shade val="96000"/>
                <a:lumMod val="82000"/>
              </a:schemeClr>
            </a:gs>
          </a:gsLst>
          <a:lin ang="5400000" scaled="0"/>
          <a:tileRect l="0" t="0" r="0" b="0"/>
        </a:gradFill>
        <a:gradFill>
          <a:gsLst>
            <a:gs pos="0">
              <a:schemeClr val="phClr">
                <a:tint val="90000"/>
                <a:lumMod val="110000"/>
              </a:schemeClr>
            </a:gs>
            <a:gs pos="100000">
              <a:schemeClr val="phClr">
                <a:shade val="94000"/>
                <a:lumMod val="96000"/>
              </a:schemeClr>
            </a:gs>
          </a:gsLst>
          <a:path path="circle">
            <a:fillToRect l="50000" t="50000" r="100000" b="100000"/>
          </a:path>
          <a:tileRect l="0" t="0" r="0" b="0"/>
        </a:gradFill>
      </a:bgFillStyleLst>
    </a:fmtScheme>
  </a:themeElements>
</a:theme>
</file>

<file path=ppt/theme/theme6.xml><?xml version="1.0" encoding="utf-8"?>
<a:theme xmlns:a="http://schemas.openxmlformats.org/drawingml/2006/main" xmlns:r="http://schemas.openxmlformats.org/officeDocument/2006/relationships"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pitchFamily="0" charset="1"/>
        <a:ea typeface=""/>
        <a:cs typeface=""/>
      </a:majorFont>
      <a:minorFont>
        <a:latin typeface="Trebuchet MS" panose="020B0603020202020204" pitchFamily="0" charset="1"/>
        <a:ea typeface=""/>
        <a:cs typeface=""/>
      </a:minorFont>
    </a:fontScheme>
    <a:fmtScheme>
      <a:fillStyleLst>
        <a:solidFill>
          <a:schemeClr val="phClr"/>
        </a:solidFill>
        <a:gradFill>
          <a:gsLst>
            <a:gs pos="0">
              <a:schemeClr val="phClr">
                <a:tint val="65000"/>
                <a:lumMod val="110000"/>
              </a:schemeClr>
            </a:gs>
            <a:gs pos="88000">
              <a:schemeClr val="phClr">
                <a:tint val="90000"/>
              </a:schemeClr>
            </a:gs>
          </a:gsLst>
          <a:lin ang="5400000" scaled="0"/>
          <a:tileRect l="0" t="0" r="0" b="0"/>
        </a:gradFill>
        <a:gradFill>
          <a:gsLst>
            <a:gs pos="0">
              <a:schemeClr val="phClr">
                <a:tint val="96000"/>
                <a:lumMod val="100000"/>
              </a:schemeClr>
            </a:gs>
            <a:gs pos="78000">
              <a:schemeClr val="phClr">
                <a:shade val="94000"/>
                <a:lumMod val="94000"/>
              </a:schemeClr>
            </a:gs>
          </a:gsLst>
          <a:lin ang="5400000" scaled="0"/>
          <a:tileRect l="0" t="0" r="0" b="0"/>
        </a:gradFill>
      </a:fillStyleLst>
      <a:lnStyleLst>
        <a:ln w="12700" cap="rnd" cmpd="sng" algn="ctr">
          <a:prstDash val="solid"/>
        </a:ln>
        <a:ln w="19050" cap="rnd" cmpd="sng" algn="ctr">
          <a:prstDash val="solid"/>
        </a:ln>
        <a:ln w="25400"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04000"/>
              </a:schemeClr>
            </a:gs>
            <a:gs pos="94000">
              <a:schemeClr val="phClr">
                <a:shade val="96000"/>
                <a:lumMod val="82000"/>
              </a:schemeClr>
            </a:gs>
          </a:gsLst>
          <a:lin ang="5400000" scaled="0"/>
          <a:tileRect l="0" t="0" r="0" b="0"/>
        </a:gradFill>
        <a:gradFill>
          <a:gsLst>
            <a:gs pos="0">
              <a:schemeClr val="phClr">
                <a:tint val="90000"/>
                <a:lumMod val="110000"/>
              </a:schemeClr>
            </a:gs>
            <a:gs pos="100000">
              <a:schemeClr val="phClr">
                <a:shade val="94000"/>
                <a:lumMod val="96000"/>
              </a:schemeClr>
            </a:gs>
          </a:gsLst>
          <a:path path="circle">
            <a:fillToRect l="50000" t="50000" r="100000" b="100000"/>
          </a:path>
          <a:tileRect l="0" t="0" r="0" b="0"/>
        </a:gradFill>
      </a:bgFillStyleLst>
    </a:fmtScheme>
  </a:themeElements>
</a:theme>
</file>

<file path=ppt/theme/theme7.xml><?xml version="1.0" encoding="utf-8"?>
<a:theme xmlns:a="http://schemas.openxmlformats.org/drawingml/2006/main" xmlns:r="http://schemas.openxmlformats.org/officeDocument/2006/relationships"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pitchFamily="0" charset="1"/>
        <a:ea typeface=""/>
        <a:cs typeface=""/>
      </a:majorFont>
      <a:minorFont>
        <a:latin typeface="Trebuchet MS" panose="020B0603020202020204" pitchFamily="0" charset="1"/>
        <a:ea typeface=""/>
        <a:cs typeface=""/>
      </a:minorFont>
    </a:fontScheme>
    <a:fmtScheme>
      <a:fillStyleLst>
        <a:solidFill>
          <a:schemeClr val="phClr"/>
        </a:solidFill>
        <a:gradFill>
          <a:gsLst>
            <a:gs pos="0">
              <a:schemeClr val="phClr">
                <a:tint val="65000"/>
                <a:lumMod val="110000"/>
              </a:schemeClr>
            </a:gs>
            <a:gs pos="88000">
              <a:schemeClr val="phClr">
                <a:tint val="90000"/>
              </a:schemeClr>
            </a:gs>
          </a:gsLst>
          <a:lin ang="5400000" scaled="0"/>
          <a:tileRect l="0" t="0" r="0" b="0"/>
        </a:gradFill>
        <a:gradFill>
          <a:gsLst>
            <a:gs pos="0">
              <a:schemeClr val="phClr">
                <a:tint val="96000"/>
                <a:lumMod val="100000"/>
              </a:schemeClr>
            </a:gs>
            <a:gs pos="78000">
              <a:schemeClr val="phClr">
                <a:shade val="94000"/>
                <a:lumMod val="94000"/>
              </a:schemeClr>
            </a:gs>
          </a:gsLst>
          <a:lin ang="5400000" scaled="0"/>
          <a:tileRect l="0" t="0" r="0" b="0"/>
        </a:gradFill>
      </a:fillStyleLst>
      <a:lnStyleLst>
        <a:ln w="12700" cap="rnd" cmpd="sng" algn="ctr">
          <a:prstDash val="solid"/>
        </a:ln>
        <a:ln w="19050" cap="rnd" cmpd="sng" algn="ctr">
          <a:prstDash val="solid"/>
        </a:ln>
        <a:ln w="25400"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04000"/>
              </a:schemeClr>
            </a:gs>
            <a:gs pos="94000">
              <a:schemeClr val="phClr">
                <a:shade val="96000"/>
                <a:lumMod val="82000"/>
              </a:schemeClr>
            </a:gs>
          </a:gsLst>
          <a:lin ang="5400000" scaled="0"/>
          <a:tileRect l="0" t="0" r="0" b="0"/>
        </a:gradFill>
        <a:gradFill>
          <a:gsLst>
            <a:gs pos="0">
              <a:schemeClr val="phClr">
                <a:tint val="90000"/>
                <a:lumMod val="110000"/>
              </a:schemeClr>
            </a:gs>
            <a:gs pos="100000">
              <a:schemeClr val="phClr">
                <a:shade val="94000"/>
                <a:lumMod val="96000"/>
              </a:schemeClr>
            </a:gs>
          </a:gsLst>
          <a:path path="circle">
            <a:fillToRect l="50000" t="50000" r="100000" b="100000"/>
          </a:path>
          <a:tileRect l="0" t="0" r="0" b="0"/>
        </a:gradFill>
      </a:bgFillStyleLst>
    </a:fmtScheme>
  </a:themeElements>
</a:theme>
</file>

<file path=ppt/theme/theme8.xml><?xml version="1.0" encoding="utf-8"?>
<a:theme xmlns:a="http://schemas.openxmlformats.org/drawingml/2006/main" xmlns:r="http://schemas.openxmlformats.org/officeDocument/2006/relationships"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pitchFamily="0" charset="1"/>
        <a:ea typeface=""/>
        <a:cs typeface=""/>
      </a:majorFont>
      <a:minorFont>
        <a:latin typeface="Trebuchet MS" panose="020B0603020202020204" pitchFamily="0" charset="1"/>
        <a:ea typeface=""/>
        <a:cs typeface=""/>
      </a:minorFont>
    </a:fontScheme>
    <a:fmtScheme>
      <a:fillStyleLst>
        <a:solidFill>
          <a:schemeClr val="phClr"/>
        </a:solidFill>
        <a:gradFill>
          <a:gsLst>
            <a:gs pos="0">
              <a:schemeClr val="phClr">
                <a:tint val="65000"/>
                <a:lumMod val="110000"/>
              </a:schemeClr>
            </a:gs>
            <a:gs pos="88000">
              <a:schemeClr val="phClr">
                <a:tint val="90000"/>
              </a:schemeClr>
            </a:gs>
          </a:gsLst>
          <a:lin ang="5400000" scaled="0"/>
          <a:tileRect l="0" t="0" r="0" b="0"/>
        </a:gradFill>
        <a:gradFill>
          <a:gsLst>
            <a:gs pos="0">
              <a:schemeClr val="phClr">
                <a:tint val="96000"/>
                <a:lumMod val="100000"/>
              </a:schemeClr>
            </a:gs>
            <a:gs pos="78000">
              <a:schemeClr val="phClr">
                <a:shade val="94000"/>
                <a:lumMod val="94000"/>
              </a:schemeClr>
            </a:gs>
          </a:gsLst>
          <a:lin ang="5400000" scaled="0"/>
          <a:tileRect l="0" t="0" r="0" b="0"/>
        </a:gradFill>
      </a:fillStyleLst>
      <a:lnStyleLst>
        <a:ln w="12700" cap="rnd" cmpd="sng" algn="ctr">
          <a:prstDash val="solid"/>
        </a:ln>
        <a:ln w="19050" cap="rnd" cmpd="sng" algn="ctr">
          <a:prstDash val="solid"/>
        </a:ln>
        <a:ln w="25400"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04000"/>
              </a:schemeClr>
            </a:gs>
            <a:gs pos="94000">
              <a:schemeClr val="phClr">
                <a:shade val="96000"/>
                <a:lumMod val="82000"/>
              </a:schemeClr>
            </a:gs>
          </a:gsLst>
          <a:lin ang="5400000" scaled="0"/>
          <a:tileRect l="0" t="0" r="0" b="0"/>
        </a:gradFill>
        <a:gradFill>
          <a:gsLst>
            <a:gs pos="0">
              <a:schemeClr val="phClr">
                <a:tint val="90000"/>
                <a:lumMod val="110000"/>
              </a:schemeClr>
            </a:gs>
            <a:gs pos="100000">
              <a:schemeClr val="phClr">
                <a:shade val="94000"/>
                <a:lumMod val="96000"/>
              </a:schemeClr>
            </a:gs>
          </a:gsLst>
          <a:path path="circle">
            <a:fillToRect l="50000" t="50000" r="100000" b="100000"/>
          </a:path>
          <a:tileRect l="0" t="0" r="0" b="0"/>
        </a:gradFill>
      </a:bgFillStyleLst>
    </a:fmtScheme>
  </a:themeElements>
</a:theme>
</file>

<file path=ppt/theme/theme9.xml><?xml version="1.0" encoding="utf-8"?>
<a:theme xmlns:a="http://schemas.openxmlformats.org/drawingml/2006/main" xmlns:r="http://schemas.openxmlformats.org/officeDocument/2006/relationships"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pitchFamily="0" charset="1"/>
        <a:ea typeface=""/>
        <a:cs typeface=""/>
      </a:majorFont>
      <a:minorFont>
        <a:latin typeface="Trebuchet MS" panose="020B0603020202020204" pitchFamily="0" charset="1"/>
        <a:ea typeface=""/>
        <a:cs typeface=""/>
      </a:minorFont>
    </a:fontScheme>
    <a:fmtScheme>
      <a:fillStyleLst>
        <a:solidFill>
          <a:schemeClr val="phClr"/>
        </a:solidFill>
        <a:gradFill>
          <a:gsLst>
            <a:gs pos="0">
              <a:schemeClr val="phClr">
                <a:tint val="65000"/>
                <a:lumMod val="110000"/>
              </a:schemeClr>
            </a:gs>
            <a:gs pos="88000">
              <a:schemeClr val="phClr">
                <a:tint val="90000"/>
              </a:schemeClr>
            </a:gs>
          </a:gsLst>
          <a:lin ang="5400000" scaled="0"/>
          <a:tileRect l="0" t="0" r="0" b="0"/>
        </a:gradFill>
        <a:gradFill>
          <a:gsLst>
            <a:gs pos="0">
              <a:schemeClr val="phClr">
                <a:tint val="96000"/>
                <a:lumMod val="100000"/>
              </a:schemeClr>
            </a:gs>
            <a:gs pos="78000">
              <a:schemeClr val="phClr">
                <a:shade val="94000"/>
                <a:lumMod val="94000"/>
              </a:schemeClr>
            </a:gs>
          </a:gsLst>
          <a:lin ang="5400000" scaled="0"/>
          <a:tileRect l="0" t="0" r="0" b="0"/>
        </a:gradFill>
      </a:fillStyleLst>
      <a:lnStyleLst>
        <a:ln w="12700" cap="rnd" cmpd="sng" algn="ctr">
          <a:prstDash val="solid"/>
        </a:ln>
        <a:ln w="19050" cap="rnd" cmpd="sng" algn="ctr">
          <a:prstDash val="solid"/>
        </a:ln>
        <a:ln w="25400"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04000"/>
              </a:schemeClr>
            </a:gs>
            <a:gs pos="94000">
              <a:schemeClr val="phClr">
                <a:shade val="96000"/>
                <a:lumMod val="82000"/>
              </a:schemeClr>
            </a:gs>
          </a:gsLst>
          <a:lin ang="5400000" scaled="0"/>
          <a:tileRect l="0" t="0" r="0" b="0"/>
        </a:gradFill>
        <a:gradFill>
          <a:gsLst>
            <a:gs pos="0">
              <a:schemeClr val="phClr">
                <a:tint val="90000"/>
                <a:lumMod val="110000"/>
              </a:schemeClr>
            </a:gs>
            <a:gs pos="100000">
              <a:schemeClr val="phClr">
                <a:shade val="94000"/>
                <a:lumMod val="96000"/>
              </a:schemeClr>
            </a:gs>
          </a:gsLst>
          <a:path path="circle">
            <a:fillToRect l="50000" t="50000" r="100000" b="100000"/>
          </a:path>
          <a:tileRect l="0" t="0" r="0" b="0"/>
        </a:gradFill>
      </a:bgFillStyleLst>
    </a:fmtScheme>
  </a:themeElements>
</a:theme>
</file>

<file path=ppt/theme/theme10.xml><?xml version="1.0" encoding="utf-8"?>
<a:theme xmlns:a="http://schemas.openxmlformats.org/drawingml/2006/main" xmlns:r="http://schemas.openxmlformats.org/officeDocument/2006/relationships"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pitchFamily="0" charset="1"/>
        <a:ea typeface=""/>
        <a:cs typeface=""/>
      </a:majorFont>
      <a:minorFont>
        <a:latin typeface="Trebuchet MS" panose="020B0603020202020204" pitchFamily="0" charset="1"/>
        <a:ea typeface=""/>
        <a:cs typeface=""/>
      </a:minorFont>
    </a:fontScheme>
    <a:fmtScheme>
      <a:fillStyleLst>
        <a:solidFill>
          <a:schemeClr val="phClr"/>
        </a:solidFill>
        <a:gradFill>
          <a:gsLst>
            <a:gs pos="0">
              <a:schemeClr val="phClr">
                <a:tint val="65000"/>
                <a:lumMod val="110000"/>
              </a:schemeClr>
            </a:gs>
            <a:gs pos="88000">
              <a:schemeClr val="phClr">
                <a:tint val="90000"/>
              </a:schemeClr>
            </a:gs>
          </a:gsLst>
          <a:lin ang="5400000" scaled="0"/>
          <a:tileRect l="0" t="0" r="0" b="0"/>
        </a:gradFill>
        <a:gradFill>
          <a:gsLst>
            <a:gs pos="0">
              <a:schemeClr val="phClr">
                <a:tint val="96000"/>
                <a:lumMod val="100000"/>
              </a:schemeClr>
            </a:gs>
            <a:gs pos="78000">
              <a:schemeClr val="phClr">
                <a:shade val="94000"/>
                <a:lumMod val="94000"/>
              </a:schemeClr>
            </a:gs>
          </a:gsLst>
          <a:lin ang="5400000" scaled="0"/>
          <a:tileRect l="0" t="0" r="0" b="0"/>
        </a:gradFill>
      </a:fillStyleLst>
      <a:lnStyleLst>
        <a:ln w="12700" cap="rnd" cmpd="sng" algn="ctr">
          <a:prstDash val="solid"/>
        </a:ln>
        <a:ln w="19050" cap="rnd" cmpd="sng" algn="ctr">
          <a:prstDash val="solid"/>
        </a:ln>
        <a:ln w="25400"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04000"/>
              </a:schemeClr>
            </a:gs>
            <a:gs pos="94000">
              <a:schemeClr val="phClr">
                <a:shade val="96000"/>
                <a:lumMod val="82000"/>
              </a:schemeClr>
            </a:gs>
          </a:gsLst>
          <a:lin ang="5400000" scaled="0"/>
          <a:tileRect l="0" t="0" r="0" b="0"/>
        </a:gradFill>
        <a:gradFill>
          <a:gsLst>
            <a:gs pos="0">
              <a:schemeClr val="phClr">
                <a:tint val="90000"/>
                <a:lumMod val="110000"/>
              </a:schemeClr>
            </a:gs>
            <a:gs pos="100000">
              <a:schemeClr val="phClr">
                <a:shade val="94000"/>
                <a:lumMod val="96000"/>
              </a:schemeClr>
            </a:gs>
          </a:gsLst>
          <a:path path="circle">
            <a:fillToRect l="50000" t="50000" r="100000" b="100000"/>
          </a:path>
          <a:tileRect l="0" t="0" r="0" b="0"/>
        </a:gradFill>
      </a:bgFillStyleLst>
    </a:fmtScheme>
  </a:themeElements>
</a:theme>
</file>

<file path=ppt/theme/theme11.xml><?xml version="1.0" encoding="utf-8"?>
<a:theme xmlns:a="http://schemas.openxmlformats.org/drawingml/2006/main" xmlns:r="http://schemas.openxmlformats.org/officeDocument/2006/relationships"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pitchFamily="0" charset="1"/>
        <a:ea typeface=""/>
        <a:cs typeface=""/>
      </a:majorFont>
      <a:minorFont>
        <a:latin typeface="Trebuchet MS" panose="020B0603020202020204" pitchFamily="0" charset="1"/>
        <a:ea typeface=""/>
        <a:cs typeface=""/>
      </a:minorFont>
    </a:fontScheme>
    <a:fmtScheme>
      <a:fillStyleLst>
        <a:solidFill>
          <a:schemeClr val="phClr"/>
        </a:solidFill>
        <a:gradFill>
          <a:gsLst>
            <a:gs pos="0">
              <a:schemeClr val="phClr">
                <a:tint val="65000"/>
                <a:lumMod val="110000"/>
              </a:schemeClr>
            </a:gs>
            <a:gs pos="88000">
              <a:schemeClr val="phClr">
                <a:tint val="90000"/>
              </a:schemeClr>
            </a:gs>
          </a:gsLst>
          <a:lin ang="5400000" scaled="0"/>
          <a:tileRect l="0" t="0" r="0" b="0"/>
        </a:gradFill>
        <a:gradFill>
          <a:gsLst>
            <a:gs pos="0">
              <a:schemeClr val="phClr">
                <a:tint val="96000"/>
                <a:lumMod val="100000"/>
              </a:schemeClr>
            </a:gs>
            <a:gs pos="78000">
              <a:schemeClr val="phClr">
                <a:shade val="94000"/>
                <a:lumMod val="94000"/>
              </a:schemeClr>
            </a:gs>
          </a:gsLst>
          <a:lin ang="5400000" scaled="0"/>
          <a:tileRect l="0" t="0" r="0" b="0"/>
        </a:gradFill>
      </a:fillStyleLst>
      <a:lnStyleLst>
        <a:ln w="12700" cap="rnd" cmpd="sng" algn="ctr">
          <a:prstDash val="solid"/>
        </a:ln>
        <a:ln w="19050" cap="rnd" cmpd="sng" algn="ctr">
          <a:prstDash val="solid"/>
        </a:ln>
        <a:ln w="25400"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04000"/>
              </a:schemeClr>
            </a:gs>
            <a:gs pos="94000">
              <a:schemeClr val="phClr">
                <a:shade val="96000"/>
                <a:lumMod val="82000"/>
              </a:schemeClr>
            </a:gs>
          </a:gsLst>
          <a:lin ang="5400000" scaled="0"/>
          <a:tileRect l="0" t="0" r="0" b="0"/>
        </a:gradFill>
        <a:gradFill>
          <a:gsLst>
            <a:gs pos="0">
              <a:schemeClr val="phClr">
                <a:tint val="90000"/>
                <a:lumMod val="110000"/>
              </a:schemeClr>
            </a:gs>
            <a:gs pos="100000">
              <a:schemeClr val="phClr">
                <a:shade val="94000"/>
                <a:lumMod val="96000"/>
              </a:schemeClr>
            </a:gs>
          </a:gsLst>
          <a:path path="circle">
            <a:fillToRect l="50000" t="50000" r="100000" b="100000"/>
          </a:path>
          <a:tileRect l="0" t="0" r="0" b="0"/>
        </a:gradFill>
      </a:bgFillStyleLst>
    </a:fmtScheme>
  </a:themeElements>
</a:theme>
</file>

<file path=ppt/theme/theme12.xml><?xml version="1.0" encoding="utf-8"?>
<a:theme xmlns:a="http://schemas.openxmlformats.org/drawingml/2006/main" xmlns:r="http://schemas.openxmlformats.org/officeDocument/2006/relationships"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pitchFamily="0" charset="1"/>
        <a:ea typeface=""/>
        <a:cs typeface=""/>
      </a:majorFont>
      <a:minorFont>
        <a:latin typeface="Trebuchet MS" panose="020B0603020202020204" pitchFamily="0" charset="1"/>
        <a:ea typeface=""/>
        <a:cs typeface=""/>
      </a:minorFont>
    </a:fontScheme>
    <a:fmtScheme>
      <a:fillStyleLst>
        <a:solidFill>
          <a:schemeClr val="phClr"/>
        </a:solidFill>
        <a:gradFill>
          <a:gsLst>
            <a:gs pos="0">
              <a:schemeClr val="phClr">
                <a:tint val="65000"/>
                <a:lumMod val="110000"/>
              </a:schemeClr>
            </a:gs>
            <a:gs pos="88000">
              <a:schemeClr val="phClr">
                <a:tint val="90000"/>
              </a:schemeClr>
            </a:gs>
          </a:gsLst>
          <a:lin ang="5400000" scaled="0"/>
          <a:tileRect l="0" t="0" r="0" b="0"/>
        </a:gradFill>
        <a:gradFill>
          <a:gsLst>
            <a:gs pos="0">
              <a:schemeClr val="phClr">
                <a:tint val="96000"/>
                <a:lumMod val="100000"/>
              </a:schemeClr>
            </a:gs>
            <a:gs pos="78000">
              <a:schemeClr val="phClr">
                <a:shade val="94000"/>
                <a:lumMod val="94000"/>
              </a:schemeClr>
            </a:gs>
          </a:gsLst>
          <a:lin ang="5400000" scaled="0"/>
          <a:tileRect l="0" t="0" r="0" b="0"/>
        </a:gradFill>
      </a:fillStyleLst>
      <a:lnStyleLst>
        <a:ln w="12700" cap="rnd" cmpd="sng" algn="ctr">
          <a:prstDash val="solid"/>
        </a:ln>
        <a:ln w="19050" cap="rnd" cmpd="sng" algn="ctr">
          <a:prstDash val="solid"/>
        </a:ln>
        <a:ln w="25400"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04000"/>
              </a:schemeClr>
            </a:gs>
            <a:gs pos="94000">
              <a:schemeClr val="phClr">
                <a:shade val="96000"/>
                <a:lumMod val="82000"/>
              </a:schemeClr>
            </a:gs>
          </a:gsLst>
          <a:lin ang="5400000" scaled="0"/>
          <a:tileRect l="0" t="0" r="0" b="0"/>
        </a:gradFill>
        <a:gradFill>
          <a:gsLst>
            <a:gs pos="0">
              <a:schemeClr val="phClr">
                <a:tint val="90000"/>
                <a:lumMod val="110000"/>
              </a:schemeClr>
            </a:gs>
            <a:gs pos="100000">
              <a:schemeClr val="phClr">
                <a:shade val="94000"/>
                <a:lumMod val="96000"/>
              </a:schemeClr>
            </a:gs>
          </a:gsLst>
          <a:path path="circle">
            <a:fillToRect l="50000" t="50000" r="100000" b="100000"/>
          </a:path>
          <a:tileRect l="0" t="0" r="0" b="0"/>
        </a:gradFill>
      </a:bgFillStyleLst>
    </a:fmtScheme>
  </a:themeElements>
</a:theme>
</file>

<file path=ppt/theme/theme13.xml><?xml version="1.0" encoding="utf-8"?>
<a:theme xmlns:a="http://schemas.openxmlformats.org/drawingml/2006/main" xmlns:r="http://schemas.openxmlformats.org/officeDocument/2006/relationships"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pitchFamily="0" charset="1"/>
        <a:ea typeface=""/>
        <a:cs typeface=""/>
      </a:majorFont>
      <a:minorFont>
        <a:latin typeface="Trebuchet MS" panose="020B0603020202020204" pitchFamily="0" charset="1"/>
        <a:ea typeface=""/>
        <a:cs typeface=""/>
      </a:minorFont>
    </a:fontScheme>
    <a:fmtScheme>
      <a:fillStyleLst>
        <a:solidFill>
          <a:schemeClr val="phClr"/>
        </a:solidFill>
        <a:gradFill>
          <a:gsLst>
            <a:gs pos="0">
              <a:schemeClr val="phClr">
                <a:tint val="65000"/>
                <a:lumMod val="110000"/>
              </a:schemeClr>
            </a:gs>
            <a:gs pos="88000">
              <a:schemeClr val="phClr">
                <a:tint val="90000"/>
              </a:schemeClr>
            </a:gs>
          </a:gsLst>
          <a:lin ang="5400000" scaled="0"/>
          <a:tileRect l="0" t="0" r="0" b="0"/>
        </a:gradFill>
        <a:gradFill>
          <a:gsLst>
            <a:gs pos="0">
              <a:schemeClr val="phClr">
                <a:tint val="96000"/>
                <a:lumMod val="100000"/>
              </a:schemeClr>
            </a:gs>
            <a:gs pos="78000">
              <a:schemeClr val="phClr">
                <a:shade val="94000"/>
                <a:lumMod val="94000"/>
              </a:schemeClr>
            </a:gs>
          </a:gsLst>
          <a:lin ang="5400000" scaled="0"/>
          <a:tileRect l="0" t="0" r="0" b="0"/>
        </a:gradFill>
      </a:fillStyleLst>
      <a:lnStyleLst>
        <a:ln w="12700" cap="rnd" cmpd="sng" algn="ctr">
          <a:prstDash val="solid"/>
        </a:ln>
        <a:ln w="19050" cap="rnd" cmpd="sng" algn="ctr">
          <a:prstDash val="solid"/>
        </a:ln>
        <a:ln w="25400"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04000"/>
              </a:schemeClr>
            </a:gs>
            <a:gs pos="94000">
              <a:schemeClr val="phClr">
                <a:shade val="96000"/>
                <a:lumMod val="82000"/>
              </a:schemeClr>
            </a:gs>
          </a:gsLst>
          <a:lin ang="5400000" scaled="0"/>
          <a:tileRect l="0" t="0" r="0" b="0"/>
        </a:gradFill>
        <a:gradFill>
          <a:gsLst>
            <a:gs pos="0">
              <a:schemeClr val="phClr">
                <a:tint val="90000"/>
                <a:lumMod val="110000"/>
              </a:schemeClr>
            </a:gs>
            <a:gs pos="100000">
              <a:schemeClr val="phClr">
                <a:shade val="94000"/>
                <a:lumMod val="96000"/>
              </a:schemeClr>
            </a:gs>
          </a:gsLst>
          <a:path path="circle">
            <a:fillToRect l="50000" t="50000" r="100000" b="100000"/>
          </a:path>
          <a:tileRect l="0" t="0" r="0" b="0"/>
        </a:gradFill>
      </a:bgFillStyleLst>
    </a:fmtScheme>
  </a:themeElements>
</a:theme>
</file>

<file path=ppt/theme/theme14.xml><?xml version="1.0" encoding="utf-8"?>
<a:theme xmlns:a="http://schemas.openxmlformats.org/drawingml/2006/main" xmlns:r="http://schemas.openxmlformats.org/officeDocument/2006/relationships"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pitchFamily="0" charset="1"/>
        <a:ea typeface=""/>
        <a:cs typeface=""/>
      </a:majorFont>
      <a:minorFont>
        <a:latin typeface="Trebuchet MS" panose="020B0603020202020204" pitchFamily="0" charset="1"/>
        <a:ea typeface=""/>
        <a:cs typeface=""/>
      </a:minorFont>
    </a:fontScheme>
    <a:fmtScheme>
      <a:fillStyleLst>
        <a:solidFill>
          <a:schemeClr val="phClr"/>
        </a:solidFill>
        <a:gradFill>
          <a:gsLst>
            <a:gs pos="0">
              <a:schemeClr val="phClr">
                <a:tint val="65000"/>
                <a:lumMod val="110000"/>
              </a:schemeClr>
            </a:gs>
            <a:gs pos="88000">
              <a:schemeClr val="phClr">
                <a:tint val="90000"/>
              </a:schemeClr>
            </a:gs>
          </a:gsLst>
          <a:lin ang="5400000" scaled="0"/>
          <a:tileRect l="0" t="0" r="0" b="0"/>
        </a:gradFill>
        <a:gradFill>
          <a:gsLst>
            <a:gs pos="0">
              <a:schemeClr val="phClr">
                <a:tint val="96000"/>
                <a:lumMod val="100000"/>
              </a:schemeClr>
            </a:gs>
            <a:gs pos="78000">
              <a:schemeClr val="phClr">
                <a:shade val="94000"/>
                <a:lumMod val="94000"/>
              </a:schemeClr>
            </a:gs>
          </a:gsLst>
          <a:lin ang="5400000" scaled="0"/>
          <a:tileRect l="0" t="0" r="0" b="0"/>
        </a:gradFill>
      </a:fillStyleLst>
      <a:lnStyleLst>
        <a:ln w="12700" cap="rnd" cmpd="sng" algn="ctr">
          <a:prstDash val="solid"/>
        </a:ln>
        <a:ln w="19050" cap="rnd" cmpd="sng" algn="ctr">
          <a:prstDash val="solid"/>
        </a:ln>
        <a:ln w="25400"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04000"/>
              </a:schemeClr>
            </a:gs>
            <a:gs pos="94000">
              <a:schemeClr val="phClr">
                <a:shade val="96000"/>
                <a:lumMod val="82000"/>
              </a:schemeClr>
            </a:gs>
          </a:gsLst>
          <a:lin ang="5400000" scaled="0"/>
          <a:tileRect l="0" t="0" r="0" b="0"/>
        </a:gradFill>
        <a:gradFill>
          <a:gsLst>
            <a:gs pos="0">
              <a:schemeClr val="phClr">
                <a:tint val="90000"/>
                <a:lumMod val="110000"/>
              </a:schemeClr>
            </a:gs>
            <a:gs pos="100000">
              <a:schemeClr val="phClr">
                <a:shade val="94000"/>
                <a:lumMod val="96000"/>
              </a:schemeClr>
            </a:gs>
          </a:gsLst>
          <a:path path="circle">
            <a:fillToRect l="50000" t="50000" r="100000" b="100000"/>
          </a:path>
          <a:tileRect l="0" t="0" r="0" b="0"/>
        </a:gradFill>
      </a:bgFillStyleLst>
    </a:fmtScheme>
  </a:themeElements>
</a:theme>
</file>

<file path=ppt/theme/theme15.xml><?xml version="1.0" encoding="utf-8"?>
<a:theme xmlns:a="http://schemas.openxmlformats.org/drawingml/2006/main" xmlns:r="http://schemas.openxmlformats.org/officeDocument/2006/relationships"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pitchFamily="0" charset="1"/>
        <a:ea typeface=""/>
        <a:cs typeface=""/>
      </a:majorFont>
      <a:minorFont>
        <a:latin typeface="Trebuchet MS" panose="020B0603020202020204" pitchFamily="0" charset="1"/>
        <a:ea typeface=""/>
        <a:cs typeface=""/>
      </a:minorFont>
    </a:fontScheme>
    <a:fmtScheme>
      <a:fillStyleLst>
        <a:solidFill>
          <a:schemeClr val="phClr"/>
        </a:solidFill>
        <a:gradFill>
          <a:gsLst>
            <a:gs pos="0">
              <a:schemeClr val="phClr">
                <a:tint val="65000"/>
                <a:lumMod val="110000"/>
              </a:schemeClr>
            </a:gs>
            <a:gs pos="88000">
              <a:schemeClr val="phClr">
                <a:tint val="90000"/>
              </a:schemeClr>
            </a:gs>
          </a:gsLst>
          <a:lin ang="5400000" scaled="0"/>
          <a:tileRect l="0" t="0" r="0" b="0"/>
        </a:gradFill>
        <a:gradFill>
          <a:gsLst>
            <a:gs pos="0">
              <a:schemeClr val="phClr">
                <a:tint val="96000"/>
                <a:lumMod val="100000"/>
              </a:schemeClr>
            </a:gs>
            <a:gs pos="78000">
              <a:schemeClr val="phClr">
                <a:shade val="94000"/>
                <a:lumMod val="94000"/>
              </a:schemeClr>
            </a:gs>
          </a:gsLst>
          <a:lin ang="5400000" scaled="0"/>
          <a:tileRect l="0" t="0" r="0" b="0"/>
        </a:gradFill>
      </a:fillStyleLst>
      <a:lnStyleLst>
        <a:ln w="12700" cap="rnd" cmpd="sng" algn="ctr">
          <a:prstDash val="solid"/>
        </a:ln>
        <a:ln w="19050" cap="rnd" cmpd="sng" algn="ctr">
          <a:prstDash val="solid"/>
        </a:ln>
        <a:ln w="25400"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04000"/>
              </a:schemeClr>
            </a:gs>
            <a:gs pos="94000">
              <a:schemeClr val="phClr">
                <a:shade val="96000"/>
                <a:lumMod val="82000"/>
              </a:schemeClr>
            </a:gs>
          </a:gsLst>
          <a:lin ang="5400000" scaled="0"/>
          <a:tileRect l="0" t="0" r="0" b="0"/>
        </a:gradFill>
        <a:gradFill>
          <a:gsLst>
            <a:gs pos="0">
              <a:schemeClr val="phClr">
                <a:tint val="90000"/>
                <a:lumMod val="110000"/>
              </a:schemeClr>
            </a:gs>
            <a:gs pos="100000">
              <a:schemeClr val="phClr">
                <a:shade val="94000"/>
                <a:lumMod val="96000"/>
              </a:schemeClr>
            </a:gs>
          </a:gsLst>
          <a:path path="circle">
            <a:fillToRect l="50000" t="50000" r="100000" b="100000"/>
          </a:path>
          <a:tileRect l="0" t="0" r="0" b="0"/>
        </a:gradFill>
      </a:bgFillStyleLst>
    </a:fmtScheme>
  </a:themeElements>
</a:theme>
</file>

<file path=ppt/theme/theme16.xml><?xml version="1.0" encoding="utf-8"?>
<a:theme xmlns:a="http://schemas.openxmlformats.org/drawingml/2006/main" xmlns:r="http://schemas.openxmlformats.org/officeDocument/2006/relationships"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pitchFamily="0" charset="1"/>
        <a:ea typeface=""/>
        <a:cs typeface=""/>
      </a:majorFont>
      <a:minorFont>
        <a:latin typeface="Trebuchet MS" panose="020B0603020202020204" pitchFamily="0" charset="1"/>
        <a:ea typeface=""/>
        <a:cs typeface=""/>
      </a:minorFont>
    </a:fontScheme>
    <a:fmtScheme>
      <a:fillStyleLst>
        <a:solidFill>
          <a:schemeClr val="phClr"/>
        </a:solidFill>
        <a:gradFill>
          <a:gsLst>
            <a:gs pos="0">
              <a:schemeClr val="phClr">
                <a:tint val="65000"/>
                <a:lumMod val="110000"/>
              </a:schemeClr>
            </a:gs>
            <a:gs pos="88000">
              <a:schemeClr val="phClr">
                <a:tint val="90000"/>
              </a:schemeClr>
            </a:gs>
          </a:gsLst>
          <a:lin ang="5400000" scaled="0"/>
          <a:tileRect l="0" t="0" r="0" b="0"/>
        </a:gradFill>
        <a:gradFill>
          <a:gsLst>
            <a:gs pos="0">
              <a:schemeClr val="phClr">
                <a:tint val="96000"/>
                <a:lumMod val="100000"/>
              </a:schemeClr>
            </a:gs>
            <a:gs pos="78000">
              <a:schemeClr val="phClr">
                <a:shade val="94000"/>
                <a:lumMod val="94000"/>
              </a:schemeClr>
            </a:gs>
          </a:gsLst>
          <a:lin ang="5400000" scaled="0"/>
          <a:tileRect l="0" t="0" r="0" b="0"/>
        </a:gradFill>
      </a:fillStyleLst>
      <a:lnStyleLst>
        <a:ln w="12700" cap="rnd" cmpd="sng" algn="ctr">
          <a:prstDash val="solid"/>
        </a:ln>
        <a:ln w="19050" cap="rnd" cmpd="sng" algn="ctr">
          <a:prstDash val="solid"/>
        </a:ln>
        <a:ln w="25400"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04000"/>
              </a:schemeClr>
            </a:gs>
            <a:gs pos="94000">
              <a:schemeClr val="phClr">
                <a:shade val="96000"/>
                <a:lumMod val="82000"/>
              </a:schemeClr>
            </a:gs>
          </a:gsLst>
          <a:lin ang="5400000" scaled="0"/>
          <a:tileRect l="0" t="0" r="0" b="0"/>
        </a:gradFill>
        <a:gradFill>
          <a:gsLst>
            <a:gs pos="0">
              <a:schemeClr val="phClr">
                <a:tint val="90000"/>
                <a:lumMod val="110000"/>
              </a:schemeClr>
            </a:gs>
            <a:gs pos="100000">
              <a:schemeClr val="phClr">
                <a:shade val="94000"/>
                <a:lumMod val="96000"/>
              </a:schemeClr>
            </a:gs>
          </a:gsLst>
          <a:path path="circle">
            <a:fillToRect l="50000" t="50000" r="100000" b="100000"/>
          </a:path>
          <a:tileRect l="0" t="0" r="0" b="0"/>
        </a:gradFill>
      </a:bgFillStyleLst>
    </a:fmtScheme>
  </a:themeElements>
</a:theme>
</file>

<file path=docProps/app.xml><?xml version="1.0" encoding="utf-8"?>
<Properties xmlns="http://schemas.openxmlformats.org/officeDocument/2006/extended-properties" xmlns:vt="http://schemas.openxmlformats.org/officeDocument/2006/docPropsVTypes">
  <Template>Facet</Template>
  <TotalTime>241</TotalTime>
  <Application>LibreOffice/24.2.7.2$Linux_X86_64 LibreOffice_project/420$Build-2</Application>
  <AppVersion>15.0000</AppVersion>
  <Words>663</Words>
  <Paragraphs>108</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2026-09-14T06:41:47Z</dcterms:created>
  <dc:creator>User</dc:creator>
  <dc:description/>
  <dc:language>ru-RU</dc:language>
  <cp:lastModifiedBy/>
  <dcterms:modified xsi:type="dcterms:W3CDTF">2026-09-16T13:31:23Z</dcterms:modified>
  <cp:revision>8</cp:revision>
  <dc:subject/>
  <dc:title>PowerPoint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Widescreen</vt:lpwstr>
  </property>
  <property fmtid="{D5CDD505-2E9C-101B-9397-08002B2CF9AE}" pid="3" name="Slides">
    <vt:i4>1</vt:i4>
  </property>
</Properties>
</file>