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386800" cy="15122525"/>
  <p:notesSz cx="9144000" cy="6858000"/>
  <p:custDataLst>
    <p:tags r:id="rId4"/>
  </p:custDataLst>
  <p:defaultTextStyle>
    <a:defPPr>
      <a:defRPr lang="en-US"/>
    </a:defPPr>
    <a:lvl1pPr algn="l" defTabSz="2085475" rtl="0" fontAlgn="base">
      <a:spcBef>
        <a:spcPct val="0"/>
      </a:spcBef>
      <a:spcAft>
        <a:spcPct val="0"/>
      </a:spcAft>
      <a:defRPr sz="4100" kern="1200">
        <a:solidFill>
          <a:schemeClr val="tx1"/>
        </a:solidFill>
        <a:latin typeface="Arial" charset="0"/>
        <a:ea typeface="+mn-ea"/>
        <a:cs typeface="Arial" charset="0"/>
      </a:defRPr>
    </a:lvl1pPr>
    <a:lvl2pPr marL="1042738" indent="-814366" algn="l" defTabSz="2085475" rtl="0" fontAlgn="base">
      <a:spcBef>
        <a:spcPct val="0"/>
      </a:spcBef>
      <a:spcAft>
        <a:spcPct val="0"/>
      </a:spcAft>
      <a:defRPr sz="4100" kern="1200">
        <a:solidFill>
          <a:schemeClr val="tx1"/>
        </a:solidFill>
        <a:latin typeface="Arial" charset="0"/>
        <a:ea typeface="+mn-ea"/>
        <a:cs typeface="Arial" charset="0"/>
      </a:defRPr>
    </a:lvl2pPr>
    <a:lvl3pPr marL="2085475" indent="-1628732" algn="l" defTabSz="2085475" rtl="0" fontAlgn="base">
      <a:spcBef>
        <a:spcPct val="0"/>
      </a:spcBef>
      <a:spcAft>
        <a:spcPct val="0"/>
      </a:spcAft>
      <a:defRPr sz="4100" kern="1200">
        <a:solidFill>
          <a:schemeClr val="tx1"/>
        </a:solidFill>
        <a:latin typeface="Arial" charset="0"/>
        <a:ea typeface="+mn-ea"/>
        <a:cs typeface="Arial" charset="0"/>
      </a:defRPr>
    </a:lvl3pPr>
    <a:lvl4pPr marL="3129005" indent="-2443891" algn="l" defTabSz="2085475" rtl="0" fontAlgn="base">
      <a:spcBef>
        <a:spcPct val="0"/>
      </a:spcBef>
      <a:spcAft>
        <a:spcPct val="0"/>
      </a:spcAft>
      <a:defRPr sz="4100" kern="1200">
        <a:solidFill>
          <a:schemeClr val="tx1"/>
        </a:solidFill>
        <a:latin typeface="Arial" charset="0"/>
        <a:ea typeface="+mn-ea"/>
        <a:cs typeface="Arial" charset="0"/>
      </a:defRPr>
    </a:lvl4pPr>
    <a:lvl5pPr marL="4171743" indent="-3258257" algn="l" defTabSz="2085475" rtl="0" fontAlgn="base">
      <a:spcBef>
        <a:spcPct val="0"/>
      </a:spcBef>
      <a:spcAft>
        <a:spcPct val="0"/>
      </a:spcAft>
      <a:defRPr sz="4100" kern="1200">
        <a:solidFill>
          <a:schemeClr val="tx1"/>
        </a:solidFill>
        <a:latin typeface="Arial" charset="0"/>
        <a:ea typeface="+mn-ea"/>
        <a:cs typeface="Arial" charset="0"/>
      </a:defRPr>
    </a:lvl5pPr>
    <a:lvl6pPr marL="1141857" algn="l" defTabSz="456743" rtl="0" eaLnBrk="1" latinLnBrk="0" hangingPunct="1">
      <a:defRPr sz="4100" kern="1200">
        <a:solidFill>
          <a:schemeClr val="tx1"/>
        </a:solidFill>
        <a:latin typeface="Arial" charset="0"/>
        <a:ea typeface="+mn-ea"/>
        <a:cs typeface="Arial" charset="0"/>
      </a:defRPr>
    </a:lvl6pPr>
    <a:lvl7pPr marL="1370228" algn="l" defTabSz="456743" rtl="0" eaLnBrk="1" latinLnBrk="0" hangingPunct="1">
      <a:defRPr sz="4100" kern="1200">
        <a:solidFill>
          <a:schemeClr val="tx1"/>
        </a:solidFill>
        <a:latin typeface="Arial" charset="0"/>
        <a:ea typeface="+mn-ea"/>
        <a:cs typeface="Arial" charset="0"/>
      </a:defRPr>
    </a:lvl7pPr>
    <a:lvl8pPr marL="1598600" algn="l" defTabSz="456743" rtl="0" eaLnBrk="1" latinLnBrk="0" hangingPunct="1">
      <a:defRPr sz="4100" kern="1200">
        <a:solidFill>
          <a:schemeClr val="tx1"/>
        </a:solidFill>
        <a:latin typeface="Arial" charset="0"/>
        <a:ea typeface="+mn-ea"/>
        <a:cs typeface="Arial" charset="0"/>
      </a:defRPr>
    </a:lvl8pPr>
    <a:lvl9pPr marL="1826971" algn="l" defTabSz="456743" rtl="0" eaLnBrk="1" latinLnBrk="0" hangingPunct="1">
      <a:defRPr sz="4100"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13482">
          <p15:clr>
            <a:srgbClr val="A4A3A4"/>
          </p15:clr>
        </p15:guide>
        <p15:guide id="2" pos="9537">
          <p15:clr>
            <a:srgbClr val="A4A3A4"/>
          </p15:clr>
        </p15:guide>
        <p15:guide id="3" orient="horz" pos="4763">
          <p15:clr>
            <a:srgbClr val="A4A3A4"/>
          </p15:clr>
        </p15:guide>
        <p15:guide id="4"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CC99"/>
    <a:srgbClr val="FF9999"/>
    <a:srgbClr val="943634"/>
    <a:srgbClr val="66FFFF"/>
    <a:srgbClr val="CB27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8945" autoAdjust="0"/>
  </p:normalViewPr>
  <p:slideViewPr>
    <p:cSldViewPr>
      <p:cViewPr>
        <p:scale>
          <a:sx n="60" d="100"/>
          <a:sy n="60" d="100"/>
        </p:scale>
        <p:origin x="-1626" y="252"/>
      </p:cViewPr>
      <p:guideLst>
        <p:guide orient="horz" pos="13482"/>
        <p:guide orient="horz" pos="4763"/>
        <p:guide pos="9537"/>
        <p:guide pos="6736"/>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87413B08-A84F-4CE2-BFBB-1A39B4E140AD}" type="datetimeFigureOut">
              <a:rPr lang="en-GB" smtClean="0"/>
              <a:t>15/09/2026</a:t>
            </a:fld>
            <a:endParaRPr lang="en-GB"/>
          </a:p>
        </p:txBody>
      </p:sp>
      <p:sp>
        <p:nvSpPr>
          <p:cNvPr id="4" name="Slide Image Placeholder 3"/>
          <p:cNvSpPr>
            <a:spLocks noGrp="1" noRot="1" noChangeAspect="1"/>
          </p:cNvSpPr>
          <p:nvPr>
            <p:ph type="sldImg" idx="2"/>
          </p:nvPr>
        </p:nvSpPr>
        <p:spPr>
          <a:xfrm>
            <a:off x="2752725" y="514350"/>
            <a:ext cx="363855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587A1DD8-5D33-4CBF-87B6-04827F479EDB}" type="slidenum">
              <a:rPr lang="en-GB" smtClean="0"/>
              <a:t>‹#›</a:t>
            </a:fld>
            <a:endParaRPr lang="en-GB"/>
          </a:p>
        </p:txBody>
      </p:sp>
    </p:spTree>
    <p:extLst>
      <p:ext uri="{BB962C8B-B14F-4D97-AF65-F5344CB8AC3E}">
        <p14:creationId xmlns:p14="http://schemas.microsoft.com/office/powerpoint/2010/main" val="1270347449"/>
      </p:ext>
    </p:extLst>
  </p:cSld>
  <p:clrMap bg1="lt1" tx1="dk1" bg2="lt2" tx2="dk2" accent1="accent1" accent2="accent2" accent3="accent3" accent4="accent4" accent5="accent5" accent6="accent6" hlink="hlink" folHlink="folHlink"/>
  <p:notesStyle>
    <a:lvl1pPr marL="0" algn="l" defTabSz="456743" rtl="0" eaLnBrk="1" latinLnBrk="0" hangingPunct="1">
      <a:defRPr sz="600" kern="1200">
        <a:solidFill>
          <a:schemeClr val="tx1"/>
        </a:solidFill>
        <a:latin typeface="+mn-lt"/>
        <a:ea typeface="+mn-ea"/>
        <a:cs typeface="+mn-cs"/>
      </a:defRPr>
    </a:lvl1pPr>
    <a:lvl2pPr marL="228371" algn="l" defTabSz="456743" rtl="0" eaLnBrk="1" latinLnBrk="0" hangingPunct="1">
      <a:defRPr sz="600" kern="1200">
        <a:solidFill>
          <a:schemeClr val="tx1"/>
        </a:solidFill>
        <a:latin typeface="+mn-lt"/>
        <a:ea typeface="+mn-ea"/>
        <a:cs typeface="+mn-cs"/>
      </a:defRPr>
    </a:lvl2pPr>
    <a:lvl3pPr marL="456743" algn="l" defTabSz="456743" rtl="0" eaLnBrk="1" latinLnBrk="0" hangingPunct="1">
      <a:defRPr sz="600" kern="1200">
        <a:solidFill>
          <a:schemeClr val="tx1"/>
        </a:solidFill>
        <a:latin typeface="+mn-lt"/>
        <a:ea typeface="+mn-ea"/>
        <a:cs typeface="+mn-cs"/>
      </a:defRPr>
    </a:lvl3pPr>
    <a:lvl4pPr marL="685114" algn="l" defTabSz="456743" rtl="0" eaLnBrk="1" latinLnBrk="0" hangingPunct="1">
      <a:defRPr sz="600" kern="1200">
        <a:solidFill>
          <a:schemeClr val="tx1"/>
        </a:solidFill>
        <a:latin typeface="+mn-lt"/>
        <a:ea typeface="+mn-ea"/>
        <a:cs typeface="+mn-cs"/>
      </a:defRPr>
    </a:lvl4pPr>
    <a:lvl5pPr marL="913486" algn="l" defTabSz="456743" rtl="0" eaLnBrk="1" latinLnBrk="0" hangingPunct="1">
      <a:defRPr sz="600" kern="1200">
        <a:solidFill>
          <a:schemeClr val="tx1"/>
        </a:solidFill>
        <a:latin typeface="+mn-lt"/>
        <a:ea typeface="+mn-ea"/>
        <a:cs typeface="+mn-cs"/>
      </a:defRPr>
    </a:lvl5pPr>
    <a:lvl6pPr marL="1141857" algn="l" defTabSz="456743" rtl="0" eaLnBrk="1" latinLnBrk="0" hangingPunct="1">
      <a:defRPr sz="600" kern="1200">
        <a:solidFill>
          <a:schemeClr val="tx1"/>
        </a:solidFill>
        <a:latin typeface="+mn-lt"/>
        <a:ea typeface="+mn-ea"/>
        <a:cs typeface="+mn-cs"/>
      </a:defRPr>
    </a:lvl6pPr>
    <a:lvl7pPr marL="1370228" algn="l" defTabSz="456743" rtl="0" eaLnBrk="1" latinLnBrk="0" hangingPunct="1">
      <a:defRPr sz="600" kern="1200">
        <a:solidFill>
          <a:schemeClr val="tx1"/>
        </a:solidFill>
        <a:latin typeface="+mn-lt"/>
        <a:ea typeface="+mn-ea"/>
        <a:cs typeface="+mn-cs"/>
      </a:defRPr>
    </a:lvl7pPr>
    <a:lvl8pPr marL="1598600" algn="l" defTabSz="456743" rtl="0" eaLnBrk="1" latinLnBrk="0" hangingPunct="1">
      <a:defRPr sz="600" kern="1200">
        <a:solidFill>
          <a:schemeClr val="tx1"/>
        </a:solidFill>
        <a:latin typeface="+mn-lt"/>
        <a:ea typeface="+mn-ea"/>
        <a:cs typeface="+mn-cs"/>
      </a:defRPr>
    </a:lvl8pPr>
    <a:lvl9pPr marL="1826971" algn="l" defTabSz="456743" rtl="0" eaLnBrk="1" latinLnBrk="0" hangingPunct="1">
      <a:defRPr sz="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1" y="4697786"/>
            <a:ext cx="18178780" cy="3241541"/>
          </a:xfrm>
        </p:spPr>
        <p:txBody>
          <a:bodyPr/>
          <a:lstStyle/>
          <a:p>
            <a:r>
              <a:rPr lang="en-US"/>
              <a:t>Click to edit Master title style</a:t>
            </a:r>
          </a:p>
        </p:txBody>
      </p:sp>
      <p:sp>
        <p:nvSpPr>
          <p:cNvPr id="3" name="Subtitle 2"/>
          <p:cNvSpPr>
            <a:spLocks noGrp="1"/>
          </p:cNvSpPr>
          <p:nvPr>
            <p:ph type="subTitle" idx="1"/>
          </p:nvPr>
        </p:nvSpPr>
        <p:spPr>
          <a:xfrm>
            <a:off x="3208020" y="8569431"/>
            <a:ext cx="14970761" cy="3864645"/>
          </a:xfrm>
        </p:spPr>
        <p:txBody>
          <a:bodyPr/>
          <a:lstStyle>
            <a:lvl1pPr marL="0" indent="0" algn="ctr">
              <a:buNone/>
              <a:defRPr>
                <a:solidFill>
                  <a:schemeClr val="tx1">
                    <a:tint val="75000"/>
                  </a:schemeClr>
                </a:solidFill>
              </a:defRPr>
            </a:lvl1pPr>
            <a:lvl2pPr marL="1043014" indent="0" algn="ctr">
              <a:buNone/>
              <a:defRPr>
                <a:solidFill>
                  <a:schemeClr val="tx1">
                    <a:tint val="75000"/>
                  </a:schemeClr>
                </a:solidFill>
              </a:defRPr>
            </a:lvl2pPr>
            <a:lvl3pPr marL="2086029" indent="0" algn="ctr">
              <a:buNone/>
              <a:defRPr>
                <a:solidFill>
                  <a:schemeClr val="tx1">
                    <a:tint val="75000"/>
                  </a:schemeClr>
                </a:solidFill>
              </a:defRPr>
            </a:lvl3pPr>
            <a:lvl4pPr marL="3129043" indent="0" algn="ctr">
              <a:buNone/>
              <a:defRPr>
                <a:solidFill>
                  <a:schemeClr val="tx1">
                    <a:tint val="75000"/>
                  </a:schemeClr>
                </a:solidFill>
              </a:defRPr>
            </a:lvl4pPr>
            <a:lvl5pPr marL="4172058" indent="0" algn="ctr">
              <a:buNone/>
              <a:defRPr>
                <a:solidFill>
                  <a:schemeClr val="tx1">
                    <a:tint val="75000"/>
                  </a:schemeClr>
                </a:solidFill>
              </a:defRPr>
            </a:lvl5pPr>
            <a:lvl6pPr marL="5215072" indent="0" algn="ctr">
              <a:buNone/>
              <a:defRPr>
                <a:solidFill>
                  <a:schemeClr val="tx1">
                    <a:tint val="75000"/>
                  </a:schemeClr>
                </a:solidFill>
              </a:defRPr>
            </a:lvl6pPr>
            <a:lvl7pPr marL="6258087" indent="0" algn="ctr">
              <a:buNone/>
              <a:defRPr>
                <a:solidFill>
                  <a:schemeClr val="tx1">
                    <a:tint val="75000"/>
                  </a:schemeClr>
                </a:solidFill>
              </a:defRPr>
            </a:lvl7pPr>
            <a:lvl8pPr marL="7301101" indent="0" algn="ctr">
              <a:buNone/>
              <a:defRPr>
                <a:solidFill>
                  <a:schemeClr val="tx1">
                    <a:tint val="75000"/>
                  </a:schemeClr>
                </a:solidFill>
              </a:defRPr>
            </a:lvl8pPr>
            <a:lvl9pPr marL="834411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131F2DD-338B-4D60-B29F-B79A938C05CA}" type="datetimeFigureOut">
              <a:rPr lang="en-US"/>
              <a:pPr>
                <a:defRPr/>
              </a:pPr>
              <a:t>9/15/2026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2B4830-9F1C-4509-90F8-03CE23BAE04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9409062-8452-411F-9393-0DBB483AC560}" type="datetimeFigureOut">
              <a:rPr lang="en-US"/>
              <a:pPr>
                <a:defRPr/>
              </a:pPr>
              <a:t>9/15/2026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A35CDCA-303B-46E9-8AF8-0C22A804F45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1" y="9717625"/>
            <a:ext cx="18178780" cy="3003501"/>
          </a:xfrm>
        </p:spPr>
        <p:txBody>
          <a:bodyPr anchor="t"/>
          <a:lstStyle>
            <a:lvl1pPr algn="l">
              <a:defRPr sz="9100" b="1" cap="all"/>
            </a:lvl1pPr>
          </a:lstStyle>
          <a:p>
            <a:r>
              <a:rPr lang="en-US"/>
              <a:t>Click to edit Master title style</a:t>
            </a:r>
          </a:p>
        </p:txBody>
      </p:sp>
      <p:sp>
        <p:nvSpPr>
          <p:cNvPr id="3" name="Text Placeholder 2"/>
          <p:cNvSpPr>
            <a:spLocks noGrp="1"/>
          </p:cNvSpPr>
          <p:nvPr>
            <p:ph type="body" idx="1"/>
          </p:nvPr>
        </p:nvSpPr>
        <p:spPr>
          <a:xfrm>
            <a:off x="1689411" y="6409573"/>
            <a:ext cx="18178780" cy="3308051"/>
          </a:xfrm>
        </p:spPr>
        <p:txBody>
          <a:bodyPr anchor="b"/>
          <a:lstStyle>
            <a:lvl1pPr marL="0" indent="0">
              <a:buNone/>
              <a:defRPr sz="4500">
                <a:solidFill>
                  <a:schemeClr val="tx1">
                    <a:tint val="75000"/>
                  </a:schemeClr>
                </a:solidFill>
              </a:defRPr>
            </a:lvl1pPr>
            <a:lvl2pPr marL="1043014" indent="0">
              <a:buNone/>
              <a:defRPr sz="4100">
                <a:solidFill>
                  <a:schemeClr val="tx1">
                    <a:tint val="75000"/>
                  </a:schemeClr>
                </a:solidFill>
              </a:defRPr>
            </a:lvl2pPr>
            <a:lvl3pPr marL="2086029" indent="0">
              <a:buNone/>
              <a:defRPr sz="3600">
                <a:solidFill>
                  <a:schemeClr val="tx1">
                    <a:tint val="75000"/>
                  </a:schemeClr>
                </a:solidFill>
              </a:defRPr>
            </a:lvl3pPr>
            <a:lvl4pPr marL="3129043" indent="0">
              <a:buNone/>
              <a:defRPr sz="3200">
                <a:solidFill>
                  <a:schemeClr val="tx1">
                    <a:tint val="75000"/>
                  </a:schemeClr>
                </a:solidFill>
              </a:defRPr>
            </a:lvl4pPr>
            <a:lvl5pPr marL="4172058" indent="0">
              <a:buNone/>
              <a:defRPr sz="3200">
                <a:solidFill>
                  <a:schemeClr val="tx1">
                    <a:tint val="75000"/>
                  </a:schemeClr>
                </a:solidFill>
              </a:defRPr>
            </a:lvl5pPr>
            <a:lvl6pPr marL="5215072" indent="0">
              <a:buNone/>
              <a:defRPr sz="3200">
                <a:solidFill>
                  <a:schemeClr val="tx1">
                    <a:tint val="75000"/>
                  </a:schemeClr>
                </a:solidFill>
              </a:defRPr>
            </a:lvl6pPr>
            <a:lvl7pPr marL="6258087" indent="0">
              <a:buNone/>
              <a:defRPr sz="3200">
                <a:solidFill>
                  <a:schemeClr val="tx1">
                    <a:tint val="75000"/>
                  </a:schemeClr>
                </a:solidFill>
              </a:defRPr>
            </a:lvl7pPr>
            <a:lvl8pPr marL="7301101" indent="0">
              <a:buNone/>
              <a:defRPr sz="3200">
                <a:solidFill>
                  <a:schemeClr val="tx1">
                    <a:tint val="75000"/>
                  </a:schemeClr>
                </a:solidFill>
              </a:defRPr>
            </a:lvl8pPr>
            <a:lvl9pPr marL="8344116" indent="0">
              <a:buNone/>
              <a:defRPr sz="3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61F94BD-6FD3-425F-B814-070C56911BAF}" type="datetimeFigureOut">
              <a:rPr lang="en-US"/>
              <a:pPr>
                <a:defRPr/>
              </a:pPr>
              <a:t>9/15/2026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8DB2A0A-A08E-4F33-AF20-A9AA284AD66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367681" y="18525093"/>
            <a:ext cx="30138308" cy="52396749"/>
          </a:xfrm>
        </p:spPr>
        <p:txBody>
          <a:bodyPr/>
          <a:lstStyle>
            <a:lvl1pPr>
              <a:defRPr sz="6300"/>
            </a:lvl1pPr>
            <a:lvl2pPr>
              <a:defRPr sz="5400"/>
            </a:lvl2pPr>
            <a:lvl3pPr>
              <a:defRPr sz="4500"/>
            </a:lvl3pPr>
            <a:lvl4pPr>
              <a:defRPr sz="4100"/>
            </a:lvl4pPr>
            <a:lvl5pPr>
              <a:defRPr sz="4100"/>
            </a:lvl5pPr>
            <a:lvl6pPr>
              <a:defRPr sz="4100"/>
            </a:lvl6pPr>
            <a:lvl7pPr>
              <a:defRPr sz="4100"/>
            </a:lvl7pPr>
            <a:lvl8pPr>
              <a:defRPr sz="4100"/>
            </a:lvl8pPr>
            <a:lvl9pPr>
              <a:defRPr sz="4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3862435" y="18525093"/>
            <a:ext cx="30138309" cy="52396749"/>
          </a:xfrm>
        </p:spPr>
        <p:txBody>
          <a:bodyPr/>
          <a:lstStyle>
            <a:lvl1pPr>
              <a:defRPr sz="6300"/>
            </a:lvl1pPr>
            <a:lvl2pPr>
              <a:defRPr sz="5400"/>
            </a:lvl2pPr>
            <a:lvl3pPr>
              <a:defRPr sz="4500"/>
            </a:lvl3pPr>
            <a:lvl4pPr>
              <a:defRPr sz="4100"/>
            </a:lvl4pPr>
            <a:lvl5pPr>
              <a:defRPr sz="4100"/>
            </a:lvl5pPr>
            <a:lvl6pPr>
              <a:defRPr sz="4100"/>
            </a:lvl6pPr>
            <a:lvl7pPr>
              <a:defRPr sz="4100"/>
            </a:lvl7pPr>
            <a:lvl8pPr>
              <a:defRPr sz="4100"/>
            </a:lvl8pPr>
            <a:lvl9pPr>
              <a:defRPr sz="4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F534EC9-CA45-422D-9369-5D514B765907}" type="datetimeFigureOut">
              <a:rPr lang="en-US"/>
              <a:pPr>
                <a:defRPr/>
              </a:pPr>
              <a:t>9/15/2026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E0452C3-55D6-4836-A405-5577EB025B6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340" y="605603"/>
            <a:ext cx="19248121" cy="252042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69342" y="3385067"/>
            <a:ext cx="9449550" cy="1410735"/>
          </a:xfrm>
        </p:spPr>
        <p:txBody>
          <a:bodyPr anchor="b"/>
          <a:lstStyle>
            <a:lvl1pPr marL="0" indent="0">
              <a:buNone/>
              <a:defRPr sz="5400" b="1"/>
            </a:lvl1pPr>
            <a:lvl2pPr marL="1043014" indent="0">
              <a:buNone/>
              <a:defRPr sz="4500" b="1"/>
            </a:lvl2pPr>
            <a:lvl3pPr marL="2086029" indent="0">
              <a:buNone/>
              <a:defRPr sz="4100" b="1"/>
            </a:lvl3pPr>
            <a:lvl4pPr marL="3129043" indent="0">
              <a:buNone/>
              <a:defRPr sz="3600" b="1"/>
            </a:lvl4pPr>
            <a:lvl5pPr marL="4172058" indent="0">
              <a:buNone/>
              <a:defRPr sz="3600" b="1"/>
            </a:lvl5pPr>
            <a:lvl6pPr marL="5215072" indent="0">
              <a:buNone/>
              <a:defRPr sz="3600" b="1"/>
            </a:lvl6pPr>
            <a:lvl7pPr marL="6258087" indent="0">
              <a:buNone/>
              <a:defRPr sz="3600" b="1"/>
            </a:lvl7pPr>
            <a:lvl8pPr marL="7301101" indent="0">
              <a:buNone/>
              <a:defRPr sz="3600" b="1"/>
            </a:lvl8pPr>
            <a:lvl9pPr marL="8344116" indent="0">
              <a:buNone/>
              <a:defRPr sz="3600" b="1"/>
            </a:lvl9pPr>
          </a:lstStyle>
          <a:p>
            <a:pPr lvl="0"/>
            <a:r>
              <a:rPr lang="en-US"/>
              <a:t>Click to edit Master text styles</a:t>
            </a:r>
          </a:p>
        </p:txBody>
      </p:sp>
      <p:sp>
        <p:nvSpPr>
          <p:cNvPr id="4" name="Content Placeholder 3"/>
          <p:cNvSpPr>
            <a:spLocks noGrp="1"/>
          </p:cNvSpPr>
          <p:nvPr>
            <p:ph sz="half" idx="2"/>
          </p:nvPr>
        </p:nvSpPr>
        <p:spPr>
          <a:xfrm>
            <a:off x="1069342" y="4795801"/>
            <a:ext cx="9449550" cy="8712956"/>
          </a:xfrm>
        </p:spPr>
        <p:txBody>
          <a:bodyPr/>
          <a:lstStyle>
            <a:lvl1pPr>
              <a:defRPr sz="5400"/>
            </a:lvl1pPr>
            <a:lvl2pPr>
              <a:defRPr sz="4500"/>
            </a:lvl2pPr>
            <a:lvl3pPr>
              <a:defRPr sz="41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864199" y="3385067"/>
            <a:ext cx="9453263" cy="1410735"/>
          </a:xfrm>
        </p:spPr>
        <p:txBody>
          <a:bodyPr anchor="b"/>
          <a:lstStyle>
            <a:lvl1pPr marL="0" indent="0">
              <a:buNone/>
              <a:defRPr sz="5400" b="1"/>
            </a:lvl1pPr>
            <a:lvl2pPr marL="1043014" indent="0">
              <a:buNone/>
              <a:defRPr sz="4500" b="1"/>
            </a:lvl2pPr>
            <a:lvl3pPr marL="2086029" indent="0">
              <a:buNone/>
              <a:defRPr sz="4100" b="1"/>
            </a:lvl3pPr>
            <a:lvl4pPr marL="3129043" indent="0">
              <a:buNone/>
              <a:defRPr sz="3600" b="1"/>
            </a:lvl4pPr>
            <a:lvl5pPr marL="4172058" indent="0">
              <a:buNone/>
              <a:defRPr sz="3600" b="1"/>
            </a:lvl5pPr>
            <a:lvl6pPr marL="5215072" indent="0">
              <a:buNone/>
              <a:defRPr sz="3600" b="1"/>
            </a:lvl6pPr>
            <a:lvl7pPr marL="6258087" indent="0">
              <a:buNone/>
              <a:defRPr sz="3600" b="1"/>
            </a:lvl7pPr>
            <a:lvl8pPr marL="7301101" indent="0">
              <a:buNone/>
              <a:defRPr sz="3600" b="1"/>
            </a:lvl8pPr>
            <a:lvl9pPr marL="8344116" indent="0">
              <a:buNone/>
              <a:defRPr sz="3600" b="1"/>
            </a:lvl9pPr>
          </a:lstStyle>
          <a:p>
            <a:pPr lvl="0"/>
            <a:r>
              <a:rPr lang="en-US"/>
              <a:t>Click to edit Master text styles</a:t>
            </a:r>
          </a:p>
        </p:txBody>
      </p:sp>
      <p:sp>
        <p:nvSpPr>
          <p:cNvPr id="6" name="Content Placeholder 5"/>
          <p:cNvSpPr>
            <a:spLocks noGrp="1"/>
          </p:cNvSpPr>
          <p:nvPr>
            <p:ph sz="quarter" idx="4"/>
          </p:nvPr>
        </p:nvSpPr>
        <p:spPr>
          <a:xfrm>
            <a:off x="10864199" y="4795801"/>
            <a:ext cx="9453263" cy="8712956"/>
          </a:xfrm>
        </p:spPr>
        <p:txBody>
          <a:bodyPr/>
          <a:lstStyle>
            <a:lvl1pPr>
              <a:defRPr sz="5400"/>
            </a:lvl1pPr>
            <a:lvl2pPr>
              <a:defRPr sz="4500"/>
            </a:lvl2pPr>
            <a:lvl3pPr>
              <a:defRPr sz="41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4DAE73B-D6A4-4FAD-9711-F5688D0848E8}" type="datetimeFigureOut">
              <a:rPr lang="en-US"/>
              <a:pPr>
                <a:defRPr/>
              </a:pPr>
              <a:t>9/15/2026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0797D21-91AD-4A61-B17E-6E7F621E216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DFA775F-2C91-41CE-B4E1-1518BD8BED26}" type="datetimeFigureOut">
              <a:rPr lang="en-US"/>
              <a:pPr>
                <a:defRPr/>
              </a:pPr>
              <a:t>9/15/2026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ADF58C5-ECDA-45FC-916B-4573122B62D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043394D-F0F0-42E3-9B65-F160C3233D46}" type="datetimeFigureOut">
              <a:rPr lang="en-US"/>
              <a:pPr>
                <a:defRPr/>
              </a:pPr>
              <a:t>9/15/2026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BB88388-04A3-4101-908C-59F6377B000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3" y="602101"/>
            <a:ext cx="7036109" cy="2562428"/>
          </a:xfrm>
        </p:spPr>
        <p:txBody>
          <a:bodyPr anchor="b"/>
          <a:lstStyle>
            <a:lvl1pPr algn="l">
              <a:defRPr sz="4500" b="1"/>
            </a:lvl1pPr>
          </a:lstStyle>
          <a:p>
            <a:r>
              <a:rPr lang="en-US"/>
              <a:t>Click to edit Master title style</a:t>
            </a:r>
          </a:p>
        </p:txBody>
      </p:sp>
      <p:sp>
        <p:nvSpPr>
          <p:cNvPr id="3" name="Content Placeholder 2"/>
          <p:cNvSpPr>
            <a:spLocks noGrp="1"/>
          </p:cNvSpPr>
          <p:nvPr>
            <p:ph idx="1"/>
          </p:nvPr>
        </p:nvSpPr>
        <p:spPr>
          <a:xfrm>
            <a:off x="8361644" y="602102"/>
            <a:ext cx="11955816" cy="12906656"/>
          </a:xfrm>
        </p:spPr>
        <p:txBody>
          <a:bodyPr/>
          <a:lstStyle>
            <a:lvl1pPr>
              <a:defRPr sz="7300"/>
            </a:lvl1pPr>
            <a:lvl2pPr>
              <a:defRPr sz="6300"/>
            </a:lvl2pPr>
            <a:lvl3pPr>
              <a:defRPr sz="5400"/>
            </a:lvl3pPr>
            <a:lvl4pPr>
              <a:defRPr sz="4500"/>
            </a:lvl4pPr>
            <a:lvl5pPr>
              <a:defRPr sz="4500"/>
            </a:lvl5pPr>
            <a:lvl6pPr>
              <a:defRPr sz="4500"/>
            </a:lvl6pPr>
            <a:lvl7pPr>
              <a:defRPr sz="4500"/>
            </a:lvl7pPr>
            <a:lvl8pPr>
              <a:defRPr sz="4500"/>
            </a:lvl8pPr>
            <a:lvl9pPr>
              <a:defRPr sz="4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69343" y="3164530"/>
            <a:ext cx="7036109" cy="10344228"/>
          </a:xfrm>
        </p:spPr>
        <p:txBody>
          <a:bodyPr/>
          <a:lstStyle>
            <a:lvl1pPr marL="0" indent="0">
              <a:buNone/>
              <a:defRPr sz="3200"/>
            </a:lvl1pPr>
            <a:lvl2pPr marL="1043014" indent="0">
              <a:buNone/>
              <a:defRPr sz="2700"/>
            </a:lvl2pPr>
            <a:lvl3pPr marL="2086029" indent="0">
              <a:buNone/>
              <a:defRPr sz="2300"/>
            </a:lvl3pPr>
            <a:lvl4pPr marL="3129043" indent="0">
              <a:buNone/>
              <a:defRPr sz="2000"/>
            </a:lvl4pPr>
            <a:lvl5pPr marL="4172058" indent="0">
              <a:buNone/>
              <a:defRPr sz="2000"/>
            </a:lvl5pPr>
            <a:lvl6pPr marL="5215072" indent="0">
              <a:buNone/>
              <a:defRPr sz="2000"/>
            </a:lvl6pPr>
            <a:lvl7pPr marL="6258087" indent="0">
              <a:buNone/>
              <a:defRPr sz="2000"/>
            </a:lvl7pPr>
            <a:lvl8pPr marL="7301101" indent="0">
              <a:buNone/>
              <a:defRPr sz="2000"/>
            </a:lvl8pPr>
            <a:lvl9pPr marL="8344116" indent="0">
              <a:buNone/>
              <a:defRPr sz="2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8334652-485D-440F-953E-46FC3E376C7B}" type="datetimeFigureOut">
              <a:rPr lang="en-US"/>
              <a:pPr>
                <a:defRPr/>
              </a:pPr>
              <a:t>9/15/2026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2703294-30BE-4D7B-B716-3EFF1824AA7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4" y="10585768"/>
            <a:ext cx="12832080" cy="1249710"/>
          </a:xfrm>
        </p:spPr>
        <p:txBody>
          <a:bodyPr anchor="b"/>
          <a:lstStyle>
            <a:lvl1pPr algn="l">
              <a:defRPr sz="4500" b="1"/>
            </a:lvl1pPr>
          </a:lstStyle>
          <a:p>
            <a:r>
              <a:rPr lang="en-US"/>
              <a:t>Click to edit Master title style</a:t>
            </a:r>
          </a:p>
        </p:txBody>
      </p:sp>
      <p:sp>
        <p:nvSpPr>
          <p:cNvPr id="3" name="Picture Placeholder 2"/>
          <p:cNvSpPr>
            <a:spLocks noGrp="1"/>
          </p:cNvSpPr>
          <p:nvPr>
            <p:ph type="pic" idx="1"/>
          </p:nvPr>
        </p:nvSpPr>
        <p:spPr>
          <a:xfrm>
            <a:off x="4191964" y="1351225"/>
            <a:ext cx="12832080" cy="9073515"/>
          </a:xfrm>
        </p:spPr>
        <p:txBody>
          <a:bodyPr rtlCol="0">
            <a:normAutofit/>
          </a:bodyPr>
          <a:lstStyle>
            <a:lvl1pPr marL="0" indent="0">
              <a:buNone/>
              <a:defRPr sz="7300"/>
            </a:lvl1pPr>
            <a:lvl2pPr marL="1043014" indent="0">
              <a:buNone/>
              <a:defRPr sz="6300"/>
            </a:lvl2pPr>
            <a:lvl3pPr marL="2086029" indent="0">
              <a:buNone/>
              <a:defRPr sz="5400"/>
            </a:lvl3pPr>
            <a:lvl4pPr marL="3129043" indent="0">
              <a:buNone/>
              <a:defRPr sz="4500"/>
            </a:lvl4pPr>
            <a:lvl5pPr marL="4172058" indent="0">
              <a:buNone/>
              <a:defRPr sz="4500"/>
            </a:lvl5pPr>
            <a:lvl6pPr marL="5215072" indent="0">
              <a:buNone/>
              <a:defRPr sz="4500"/>
            </a:lvl6pPr>
            <a:lvl7pPr marL="6258087" indent="0">
              <a:buNone/>
              <a:defRPr sz="4500"/>
            </a:lvl7pPr>
            <a:lvl8pPr marL="7301101" indent="0">
              <a:buNone/>
              <a:defRPr sz="4500"/>
            </a:lvl8pPr>
            <a:lvl9pPr marL="8344116" indent="0">
              <a:buNone/>
              <a:defRPr sz="4500"/>
            </a:lvl9pPr>
          </a:lstStyle>
          <a:p>
            <a:pPr lvl="0"/>
            <a:endParaRPr lang="en-US" noProof="0"/>
          </a:p>
        </p:txBody>
      </p:sp>
      <p:sp>
        <p:nvSpPr>
          <p:cNvPr id="4" name="Text Placeholder 3"/>
          <p:cNvSpPr>
            <a:spLocks noGrp="1"/>
          </p:cNvSpPr>
          <p:nvPr>
            <p:ph type="body" sz="half" idx="2"/>
          </p:nvPr>
        </p:nvSpPr>
        <p:spPr>
          <a:xfrm>
            <a:off x="4191964" y="11835477"/>
            <a:ext cx="12832080" cy="1774796"/>
          </a:xfrm>
        </p:spPr>
        <p:txBody>
          <a:bodyPr/>
          <a:lstStyle>
            <a:lvl1pPr marL="0" indent="0">
              <a:buNone/>
              <a:defRPr sz="3200"/>
            </a:lvl1pPr>
            <a:lvl2pPr marL="1043014" indent="0">
              <a:buNone/>
              <a:defRPr sz="2700"/>
            </a:lvl2pPr>
            <a:lvl3pPr marL="2086029" indent="0">
              <a:buNone/>
              <a:defRPr sz="2300"/>
            </a:lvl3pPr>
            <a:lvl4pPr marL="3129043" indent="0">
              <a:buNone/>
              <a:defRPr sz="2000"/>
            </a:lvl4pPr>
            <a:lvl5pPr marL="4172058" indent="0">
              <a:buNone/>
              <a:defRPr sz="2000"/>
            </a:lvl5pPr>
            <a:lvl6pPr marL="5215072" indent="0">
              <a:buNone/>
              <a:defRPr sz="2000"/>
            </a:lvl6pPr>
            <a:lvl7pPr marL="6258087" indent="0">
              <a:buNone/>
              <a:defRPr sz="2000"/>
            </a:lvl7pPr>
            <a:lvl8pPr marL="7301101" indent="0">
              <a:buNone/>
              <a:defRPr sz="2000"/>
            </a:lvl8pPr>
            <a:lvl9pPr marL="8344116" indent="0">
              <a:buNone/>
              <a:defRPr sz="2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A1C358F-B2A8-4811-823B-2D98DCDC9DF6}" type="datetimeFigureOut">
              <a:rPr lang="en-US"/>
              <a:pPr>
                <a:defRPr/>
              </a:pPr>
              <a:t>9/15/2026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18FF64D-A37E-4207-A3D2-200E768DA91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6ACF426-8DF7-449B-96C5-0A4CC25F3CB3}" type="datetimeFigureOut">
              <a:rPr lang="en-US"/>
              <a:pPr>
                <a:defRPr/>
              </a:pPr>
              <a:t>9/15/2026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DFB6653-262B-4DB9-A4A1-61702F3A9CF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8844337" y="3178532"/>
            <a:ext cx="15156409" cy="6774331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367680" y="3178532"/>
            <a:ext cx="45120207" cy="6774331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8389F5-4F3D-4A57-9B7E-844A6A6D4DE0}" type="datetimeFigureOut">
              <a:rPr lang="en-US"/>
              <a:pPr>
                <a:defRPr/>
              </a:pPr>
              <a:t>9/15/2026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F4646A4-4371-4DFA-8058-4E2CA196413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69678" y="605664"/>
            <a:ext cx="19247448" cy="2520234"/>
          </a:xfrm>
          <a:prstGeom prst="rect">
            <a:avLst/>
          </a:prstGeom>
          <a:noFill/>
          <a:ln w="9525">
            <a:noFill/>
            <a:miter lim="800000"/>
            <a:headEnd/>
            <a:tailEnd/>
          </a:ln>
        </p:spPr>
        <p:txBody>
          <a:bodyPr vert="horz" wrap="square" lIns="208603" tIns="104302" rIns="208603" bIns="104302"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1069678" y="3528552"/>
            <a:ext cx="19247448" cy="9979992"/>
          </a:xfrm>
          <a:prstGeom prst="rect">
            <a:avLst/>
          </a:prstGeom>
          <a:noFill/>
          <a:ln w="9525">
            <a:noFill/>
            <a:miter lim="800000"/>
            <a:headEnd/>
            <a:tailEnd/>
          </a:ln>
        </p:spPr>
        <p:txBody>
          <a:bodyPr vert="horz" wrap="square" lIns="208603" tIns="104302" rIns="208603" bIns="10430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9678" y="14016068"/>
            <a:ext cx="4989580" cy="805308"/>
          </a:xfrm>
          <a:prstGeom prst="rect">
            <a:avLst/>
          </a:prstGeom>
        </p:spPr>
        <p:txBody>
          <a:bodyPr vert="horz" lIns="208603" tIns="104302" rIns="208603" bIns="104302" rtlCol="0" anchor="ctr"/>
          <a:lstStyle>
            <a:lvl1pPr algn="l" defTabSz="2086029" fontAlgn="auto">
              <a:spcBef>
                <a:spcPts val="0"/>
              </a:spcBef>
              <a:spcAft>
                <a:spcPts val="0"/>
              </a:spcAft>
              <a:defRPr sz="2700" smtClean="0">
                <a:solidFill>
                  <a:schemeClr val="tx1">
                    <a:tint val="75000"/>
                  </a:schemeClr>
                </a:solidFill>
                <a:latin typeface="+mn-lt"/>
                <a:cs typeface="+mn-cs"/>
              </a:defRPr>
            </a:lvl1pPr>
          </a:lstStyle>
          <a:p>
            <a:pPr>
              <a:defRPr/>
            </a:pPr>
            <a:fld id="{DB91CECD-3240-4E72-95A8-435272695EE6}" type="datetimeFigureOut">
              <a:rPr lang="en-US"/>
              <a:pPr>
                <a:defRPr/>
              </a:pPr>
              <a:t>9/15/2026</a:t>
            </a:fld>
            <a:endParaRPr lang="en-US"/>
          </a:p>
        </p:txBody>
      </p:sp>
      <p:sp>
        <p:nvSpPr>
          <p:cNvPr id="5" name="Footer Placeholder 4"/>
          <p:cNvSpPr>
            <a:spLocks noGrp="1"/>
          </p:cNvSpPr>
          <p:nvPr>
            <p:ph type="ftr" sz="quarter" idx="3"/>
          </p:nvPr>
        </p:nvSpPr>
        <p:spPr>
          <a:xfrm>
            <a:off x="7307214" y="14016068"/>
            <a:ext cx="6772374" cy="805308"/>
          </a:xfrm>
          <a:prstGeom prst="rect">
            <a:avLst/>
          </a:prstGeom>
        </p:spPr>
        <p:txBody>
          <a:bodyPr vert="horz" lIns="208603" tIns="104302" rIns="208603" bIns="104302" rtlCol="0" anchor="ctr"/>
          <a:lstStyle>
            <a:lvl1pPr algn="ctr" defTabSz="2086029" fontAlgn="auto">
              <a:spcBef>
                <a:spcPts val="0"/>
              </a:spcBef>
              <a:spcAft>
                <a:spcPts val="0"/>
              </a:spcAft>
              <a:defRPr sz="27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15327545" y="14016068"/>
            <a:ext cx="4989580" cy="805308"/>
          </a:xfrm>
          <a:prstGeom prst="rect">
            <a:avLst/>
          </a:prstGeom>
        </p:spPr>
        <p:txBody>
          <a:bodyPr vert="horz" lIns="208603" tIns="104302" rIns="208603" bIns="104302" rtlCol="0" anchor="ctr"/>
          <a:lstStyle>
            <a:lvl1pPr algn="r" defTabSz="2086029" fontAlgn="auto">
              <a:spcBef>
                <a:spcPts val="0"/>
              </a:spcBef>
              <a:spcAft>
                <a:spcPts val="0"/>
              </a:spcAft>
              <a:defRPr sz="2700" smtClean="0">
                <a:solidFill>
                  <a:schemeClr val="tx1">
                    <a:tint val="75000"/>
                  </a:schemeClr>
                </a:solidFill>
                <a:latin typeface="+mn-lt"/>
                <a:cs typeface="+mn-cs"/>
              </a:defRPr>
            </a:lvl1pPr>
          </a:lstStyle>
          <a:p>
            <a:pPr>
              <a:defRPr/>
            </a:pPr>
            <a:fld id="{169DE07D-3771-4B2B-AB6D-B6A3695FE9C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085475" rtl="0" fontAlgn="base">
        <a:spcBef>
          <a:spcPct val="0"/>
        </a:spcBef>
        <a:spcAft>
          <a:spcPct val="0"/>
        </a:spcAft>
        <a:defRPr sz="10000" kern="1200">
          <a:solidFill>
            <a:schemeClr val="tx1"/>
          </a:solidFill>
          <a:latin typeface="+mj-lt"/>
          <a:ea typeface="+mj-ea"/>
          <a:cs typeface="+mj-cs"/>
        </a:defRPr>
      </a:lvl1pPr>
      <a:lvl2pPr algn="ctr" defTabSz="2085475" rtl="0" fontAlgn="base">
        <a:spcBef>
          <a:spcPct val="0"/>
        </a:spcBef>
        <a:spcAft>
          <a:spcPct val="0"/>
        </a:spcAft>
        <a:defRPr sz="10000">
          <a:solidFill>
            <a:schemeClr val="tx1"/>
          </a:solidFill>
          <a:latin typeface="Calibri" pitchFamily="34" charset="0"/>
        </a:defRPr>
      </a:lvl2pPr>
      <a:lvl3pPr algn="ctr" defTabSz="2085475" rtl="0" fontAlgn="base">
        <a:spcBef>
          <a:spcPct val="0"/>
        </a:spcBef>
        <a:spcAft>
          <a:spcPct val="0"/>
        </a:spcAft>
        <a:defRPr sz="10000">
          <a:solidFill>
            <a:schemeClr val="tx1"/>
          </a:solidFill>
          <a:latin typeface="Calibri" pitchFamily="34" charset="0"/>
        </a:defRPr>
      </a:lvl3pPr>
      <a:lvl4pPr algn="ctr" defTabSz="2085475" rtl="0" fontAlgn="base">
        <a:spcBef>
          <a:spcPct val="0"/>
        </a:spcBef>
        <a:spcAft>
          <a:spcPct val="0"/>
        </a:spcAft>
        <a:defRPr sz="10000">
          <a:solidFill>
            <a:schemeClr val="tx1"/>
          </a:solidFill>
          <a:latin typeface="Calibri" pitchFamily="34" charset="0"/>
        </a:defRPr>
      </a:lvl4pPr>
      <a:lvl5pPr algn="ctr" defTabSz="2085475" rtl="0" fontAlgn="base">
        <a:spcBef>
          <a:spcPct val="0"/>
        </a:spcBef>
        <a:spcAft>
          <a:spcPct val="0"/>
        </a:spcAft>
        <a:defRPr sz="10000">
          <a:solidFill>
            <a:schemeClr val="tx1"/>
          </a:solidFill>
          <a:latin typeface="Calibri" pitchFamily="34" charset="0"/>
        </a:defRPr>
      </a:lvl5pPr>
      <a:lvl6pPr marL="228371" algn="ctr" defTabSz="2085475" rtl="0" fontAlgn="base">
        <a:spcBef>
          <a:spcPct val="0"/>
        </a:spcBef>
        <a:spcAft>
          <a:spcPct val="0"/>
        </a:spcAft>
        <a:defRPr sz="10000">
          <a:solidFill>
            <a:schemeClr val="tx1"/>
          </a:solidFill>
          <a:latin typeface="Calibri" pitchFamily="34" charset="0"/>
        </a:defRPr>
      </a:lvl6pPr>
      <a:lvl7pPr marL="456743" algn="ctr" defTabSz="2085475" rtl="0" fontAlgn="base">
        <a:spcBef>
          <a:spcPct val="0"/>
        </a:spcBef>
        <a:spcAft>
          <a:spcPct val="0"/>
        </a:spcAft>
        <a:defRPr sz="10000">
          <a:solidFill>
            <a:schemeClr val="tx1"/>
          </a:solidFill>
          <a:latin typeface="Calibri" pitchFamily="34" charset="0"/>
        </a:defRPr>
      </a:lvl7pPr>
      <a:lvl8pPr marL="685114" algn="ctr" defTabSz="2085475" rtl="0" fontAlgn="base">
        <a:spcBef>
          <a:spcPct val="0"/>
        </a:spcBef>
        <a:spcAft>
          <a:spcPct val="0"/>
        </a:spcAft>
        <a:defRPr sz="10000">
          <a:solidFill>
            <a:schemeClr val="tx1"/>
          </a:solidFill>
          <a:latin typeface="Calibri" pitchFamily="34" charset="0"/>
        </a:defRPr>
      </a:lvl8pPr>
      <a:lvl9pPr marL="913486" algn="ctr" defTabSz="2085475" rtl="0" fontAlgn="base">
        <a:spcBef>
          <a:spcPct val="0"/>
        </a:spcBef>
        <a:spcAft>
          <a:spcPct val="0"/>
        </a:spcAft>
        <a:defRPr sz="10000">
          <a:solidFill>
            <a:schemeClr val="tx1"/>
          </a:solidFill>
          <a:latin typeface="Calibri" pitchFamily="34" charset="0"/>
        </a:defRPr>
      </a:lvl9pPr>
    </p:titleStyle>
    <p:bodyStyle>
      <a:lvl1pPr marL="781855" indent="-781855" algn="l" defTabSz="2085475" rtl="0" fontAlgn="base">
        <a:spcBef>
          <a:spcPct val="20000"/>
        </a:spcBef>
        <a:spcAft>
          <a:spcPct val="0"/>
        </a:spcAft>
        <a:buFont typeface="Arial" charset="0"/>
        <a:buChar char="•"/>
        <a:defRPr sz="7300" kern="1200">
          <a:solidFill>
            <a:schemeClr val="tx1"/>
          </a:solidFill>
          <a:latin typeface="+mn-lt"/>
          <a:ea typeface="+mn-ea"/>
          <a:cs typeface="+mn-cs"/>
        </a:defRPr>
      </a:lvl1pPr>
      <a:lvl2pPr marL="1694548" indent="-651810" algn="l" defTabSz="2085475" rtl="0" fontAlgn="base">
        <a:spcBef>
          <a:spcPct val="20000"/>
        </a:spcBef>
        <a:spcAft>
          <a:spcPct val="0"/>
        </a:spcAft>
        <a:buFont typeface="Arial" charset="0"/>
        <a:buChar char="–"/>
        <a:defRPr sz="6300" kern="1200">
          <a:solidFill>
            <a:schemeClr val="tx1"/>
          </a:solidFill>
          <a:latin typeface="+mn-lt"/>
          <a:ea typeface="+mn-ea"/>
          <a:cs typeface="+mn-cs"/>
        </a:defRPr>
      </a:lvl2pPr>
      <a:lvl3pPr marL="2607240" indent="-520973" algn="l" defTabSz="2085475" rtl="0" fontAlgn="base">
        <a:spcBef>
          <a:spcPct val="20000"/>
        </a:spcBef>
        <a:spcAft>
          <a:spcPct val="0"/>
        </a:spcAft>
        <a:buFont typeface="Arial" charset="0"/>
        <a:buChar char="•"/>
        <a:defRPr sz="5400" kern="1200">
          <a:solidFill>
            <a:schemeClr val="tx1"/>
          </a:solidFill>
          <a:latin typeface="+mn-lt"/>
          <a:ea typeface="+mn-ea"/>
          <a:cs typeface="+mn-cs"/>
        </a:defRPr>
      </a:lvl3pPr>
      <a:lvl4pPr marL="3649978" indent="-520973" algn="l" defTabSz="2085475" rtl="0" fontAlgn="base">
        <a:spcBef>
          <a:spcPct val="20000"/>
        </a:spcBef>
        <a:spcAft>
          <a:spcPct val="0"/>
        </a:spcAft>
        <a:buFont typeface="Arial" charset="0"/>
        <a:buChar char="–"/>
        <a:defRPr sz="4500" kern="1200">
          <a:solidFill>
            <a:schemeClr val="tx1"/>
          </a:solidFill>
          <a:latin typeface="+mn-lt"/>
          <a:ea typeface="+mn-ea"/>
          <a:cs typeface="+mn-cs"/>
        </a:defRPr>
      </a:lvl4pPr>
      <a:lvl5pPr marL="4693508" indent="-520973" algn="l" defTabSz="2085475" rtl="0" fontAlgn="base">
        <a:spcBef>
          <a:spcPct val="20000"/>
        </a:spcBef>
        <a:spcAft>
          <a:spcPct val="0"/>
        </a:spcAft>
        <a:buFont typeface="Arial" charset="0"/>
        <a:buChar char="»"/>
        <a:defRPr sz="4500" kern="1200">
          <a:solidFill>
            <a:schemeClr val="tx1"/>
          </a:solidFill>
          <a:latin typeface="+mn-lt"/>
          <a:ea typeface="+mn-ea"/>
          <a:cs typeface="+mn-cs"/>
        </a:defRPr>
      </a:lvl5pPr>
      <a:lvl6pPr marL="5736579" indent="-521507" algn="l" defTabSz="2086029" rtl="0" eaLnBrk="1" latinLnBrk="0" hangingPunct="1">
        <a:spcBef>
          <a:spcPct val="20000"/>
        </a:spcBef>
        <a:buFont typeface="Arial" pitchFamily="34" charset="0"/>
        <a:buChar char="•"/>
        <a:defRPr sz="4500" kern="1200">
          <a:solidFill>
            <a:schemeClr val="tx1"/>
          </a:solidFill>
          <a:latin typeface="+mn-lt"/>
          <a:ea typeface="+mn-ea"/>
          <a:cs typeface="+mn-cs"/>
        </a:defRPr>
      </a:lvl6pPr>
      <a:lvl7pPr marL="6779594" indent="-521507" algn="l" defTabSz="2086029" rtl="0" eaLnBrk="1" latinLnBrk="0" hangingPunct="1">
        <a:spcBef>
          <a:spcPct val="20000"/>
        </a:spcBef>
        <a:buFont typeface="Arial" pitchFamily="34" charset="0"/>
        <a:buChar char="•"/>
        <a:defRPr sz="4500" kern="1200">
          <a:solidFill>
            <a:schemeClr val="tx1"/>
          </a:solidFill>
          <a:latin typeface="+mn-lt"/>
          <a:ea typeface="+mn-ea"/>
          <a:cs typeface="+mn-cs"/>
        </a:defRPr>
      </a:lvl7pPr>
      <a:lvl8pPr marL="7822608" indent="-521507" algn="l" defTabSz="2086029" rtl="0" eaLnBrk="1" latinLnBrk="0" hangingPunct="1">
        <a:spcBef>
          <a:spcPct val="20000"/>
        </a:spcBef>
        <a:buFont typeface="Arial" pitchFamily="34" charset="0"/>
        <a:buChar char="•"/>
        <a:defRPr sz="4500" kern="1200">
          <a:solidFill>
            <a:schemeClr val="tx1"/>
          </a:solidFill>
          <a:latin typeface="+mn-lt"/>
          <a:ea typeface="+mn-ea"/>
          <a:cs typeface="+mn-cs"/>
        </a:defRPr>
      </a:lvl8pPr>
      <a:lvl9pPr marL="8865623" indent="-521507" algn="l" defTabSz="2086029" rtl="0" eaLnBrk="1" latinLnBrk="0" hangingPunct="1">
        <a:spcBef>
          <a:spcPct val="20000"/>
        </a:spcBef>
        <a:buFont typeface="Arial" pitchFamily="34" charset="0"/>
        <a:buChar char="•"/>
        <a:defRPr sz="4500" kern="1200">
          <a:solidFill>
            <a:schemeClr val="tx1"/>
          </a:solidFill>
          <a:latin typeface="+mn-lt"/>
          <a:ea typeface="+mn-ea"/>
          <a:cs typeface="+mn-cs"/>
        </a:defRPr>
      </a:lvl9pPr>
    </p:bodyStyle>
    <p:otherStyle>
      <a:defPPr>
        <a:defRPr lang="en-US"/>
      </a:defPPr>
      <a:lvl1pPr marL="0" algn="l" defTabSz="2086029" rtl="0" eaLnBrk="1" latinLnBrk="0" hangingPunct="1">
        <a:defRPr sz="4100" kern="1200">
          <a:solidFill>
            <a:schemeClr val="tx1"/>
          </a:solidFill>
          <a:latin typeface="+mn-lt"/>
          <a:ea typeface="+mn-ea"/>
          <a:cs typeface="+mn-cs"/>
        </a:defRPr>
      </a:lvl1pPr>
      <a:lvl2pPr marL="1043014" algn="l" defTabSz="2086029" rtl="0" eaLnBrk="1" latinLnBrk="0" hangingPunct="1">
        <a:defRPr sz="4100" kern="1200">
          <a:solidFill>
            <a:schemeClr val="tx1"/>
          </a:solidFill>
          <a:latin typeface="+mn-lt"/>
          <a:ea typeface="+mn-ea"/>
          <a:cs typeface="+mn-cs"/>
        </a:defRPr>
      </a:lvl2pPr>
      <a:lvl3pPr marL="2086029" algn="l" defTabSz="2086029" rtl="0" eaLnBrk="1" latinLnBrk="0" hangingPunct="1">
        <a:defRPr sz="4100" kern="1200">
          <a:solidFill>
            <a:schemeClr val="tx1"/>
          </a:solidFill>
          <a:latin typeface="+mn-lt"/>
          <a:ea typeface="+mn-ea"/>
          <a:cs typeface="+mn-cs"/>
        </a:defRPr>
      </a:lvl3pPr>
      <a:lvl4pPr marL="3129043" algn="l" defTabSz="2086029" rtl="0" eaLnBrk="1" latinLnBrk="0" hangingPunct="1">
        <a:defRPr sz="4100" kern="1200">
          <a:solidFill>
            <a:schemeClr val="tx1"/>
          </a:solidFill>
          <a:latin typeface="+mn-lt"/>
          <a:ea typeface="+mn-ea"/>
          <a:cs typeface="+mn-cs"/>
        </a:defRPr>
      </a:lvl4pPr>
      <a:lvl5pPr marL="4172058" algn="l" defTabSz="2086029" rtl="0" eaLnBrk="1" latinLnBrk="0" hangingPunct="1">
        <a:defRPr sz="4100" kern="1200">
          <a:solidFill>
            <a:schemeClr val="tx1"/>
          </a:solidFill>
          <a:latin typeface="+mn-lt"/>
          <a:ea typeface="+mn-ea"/>
          <a:cs typeface="+mn-cs"/>
        </a:defRPr>
      </a:lvl5pPr>
      <a:lvl6pPr marL="5215072" algn="l" defTabSz="2086029" rtl="0" eaLnBrk="1" latinLnBrk="0" hangingPunct="1">
        <a:defRPr sz="4100" kern="1200">
          <a:solidFill>
            <a:schemeClr val="tx1"/>
          </a:solidFill>
          <a:latin typeface="+mn-lt"/>
          <a:ea typeface="+mn-ea"/>
          <a:cs typeface="+mn-cs"/>
        </a:defRPr>
      </a:lvl6pPr>
      <a:lvl7pPr marL="6258087" algn="l" defTabSz="2086029" rtl="0" eaLnBrk="1" latinLnBrk="0" hangingPunct="1">
        <a:defRPr sz="4100" kern="1200">
          <a:solidFill>
            <a:schemeClr val="tx1"/>
          </a:solidFill>
          <a:latin typeface="+mn-lt"/>
          <a:ea typeface="+mn-ea"/>
          <a:cs typeface="+mn-cs"/>
        </a:defRPr>
      </a:lvl7pPr>
      <a:lvl8pPr marL="7301101" algn="l" defTabSz="2086029" rtl="0" eaLnBrk="1" latinLnBrk="0" hangingPunct="1">
        <a:defRPr sz="4100" kern="1200">
          <a:solidFill>
            <a:schemeClr val="tx1"/>
          </a:solidFill>
          <a:latin typeface="+mn-lt"/>
          <a:ea typeface="+mn-ea"/>
          <a:cs typeface="+mn-cs"/>
        </a:defRPr>
      </a:lvl8pPr>
      <a:lvl9pPr marL="8344116" algn="l" defTabSz="2086029" rtl="0" eaLnBrk="1" latinLnBrk="0" hangingPunct="1">
        <a:defRPr sz="4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4">
                <a:lumMod val="20000"/>
                <a:lumOff val="80000"/>
                <a:alpha val="42000"/>
              </a:schemeClr>
            </a:gs>
            <a:gs pos="100000">
              <a:schemeClr val="accent5">
                <a:lumMod val="46000"/>
                <a:lumOff val="54000"/>
                <a:alpha val="22000"/>
              </a:schemeClr>
            </a:gs>
            <a:gs pos="100000">
              <a:schemeClr val="accent5">
                <a:lumMod val="46000"/>
                <a:lumOff val="54000"/>
                <a:alpha val="22000"/>
              </a:schemeClr>
            </a:gs>
            <a:gs pos="100000">
              <a:schemeClr val="accent5">
                <a:lumMod val="46000"/>
                <a:lumOff val="54000"/>
                <a:alpha val="22000"/>
              </a:schemeClr>
            </a:gs>
            <a:gs pos="100000">
              <a:schemeClr val="accent5">
                <a:lumMod val="46000"/>
                <a:lumOff val="54000"/>
                <a:alpha val="22000"/>
              </a:schemeClr>
            </a:gs>
            <a:gs pos="100000">
              <a:schemeClr val="accent5">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77541" y="514285"/>
            <a:ext cx="19275479" cy="1297691"/>
          </a:xfrm>
        </p:spPr>
        <p:txBody>
          <a:bodyPr rtlCol="0">
            <a:noAutofit/>
          </a:bodyPr>
          <a:lstStyle/>
          <a:p>
            <a:pPr>
              <a:spcBef>
                <a:spcPts val="899"/>
              </a:spcBef>
              <a:spcAft>
                <a:spcPts val="0"/>
              </a:spcAft>
            </a:pPr>
            <a:r>
              <a:rPr lang="en-GB" sz="2600" b="1" cap="all" dirty="0">
                <a:latin typeface="Times New Roman"/>
                <a:ea typeface="Times New Roman"/>
              </a:rPr>
              <a:t>Optimization of chemical methods for weed control in sunflower crops under </a:t>
            </a:r>
            <a:r>
              <a:rPr lang="en-GB" sz="2600" b="1" cap="all" dirty="0" smtClean="0">
                <a:latin typeface="Times New Roman"/>
                <a:ea typeface="Times New Roman"/>
              </a:rPr>
              <a:t/>
            </a:r>
            <a:br>
              <a:rPr lang="en-GB" sz="2600" b="1" cap="all" dirty="0" smtClean="0">
                <a:latin typeface="Times New Roman"/>
                <a:ea typeface="Times New Roman"/>
              </a:rPr>
            </a:br>
            <a:r>
              <a:rPr lang="en-GB" sz="2600" b="1" cap="all" dirty="0" smtClean="0">
                <a:latin typeface="Times New Roman"/>
                <a:ea typeface="Times New Roman"/>
              </a:rPr>
              <a:t>the </a:t>
            </a:r>
            <a:r>
              <a:rPr lang="en-GB" sz="2600" b="1" cap="all" dirty="0" err="1">
                <a:latin typeface="Times New Roman"/>
                <a:ea typeface="Times New Roman"/>
              </a:rPr>
              <a:t>pedoclimatic</a:t>
            </a:r>
            <a:r>
              <a:rPr lang="en-GB" sz="2600" b="1" cap="all" dirty="0">
                <a:latin typeface="Times New Roman"/>
                <a:ea typeface="Times New Roman"/>
              </a:rPr>
              <a:t> conditions </a:t>
            </a:r>
            <a:r>
              <a:rPr lang="en-GB" sz="2600" b="1" cap="all" dirty="0" smtClean="0">
                <a:latin typeface="Times New Roman"/>
                <a:ea typeface="Times New Roman"/>
              </a:rPr>
              <a:t>FROM </a:t>
            </a:r>
            <a:r>
              <a:rPr lang="en-GB" sz="2600" b="1" cap="all" dirty="0" err="1" smtClean="0">
                <a:latin typeface="Times New Roman"/>
                <a:ea typeface="Times New Roman"/>
              </a:rPr>
              <a:t>Fundulea</a:t>
            </a:r>
            <a:endParaRPr lang="en-GB" sz="2600" b="1" cap="all" dirty="0">
              <a:latin typeface="Times New Roman"/>
              <a:ea typeface="Times New Roman"/>
            </a:endParaRPr>
          </a:p>
        </p:txBody>
      </p:sp>
      <p:sp>
        <p:nvSpPr>
          <p:cNvPr id="3" name="Subtitle 2"/>
          <p:cNvSpPr>
            <a:spLocks noGrp="1"/>
          </p:cNvSpPr>
          <p:nvPr>
            <p:ph type="subTitle" idx="1"/>
          </p:nvPr>
        </p:nvSpPr>
        <p:spPr>
          <a:xfrm>
            <a:off x="8357365" y="1800622"/>
            <a:ext cx="12841992" cy="1551689"/>
          </a:xfrm>
        </p:spPr>
        <p:txBody>
          <a:bodyPr rtlCol="0">
            <a:noAutofit/>
          </a:bodyPr>
          <a:lstStyle/>
          <a:p>
            <a:pPr>
              <a:spcAft>
                <a:spcPts val="0"/>
              </a:spcAft>
            </a:pPr>
            <a:r>
              <a:rPr lang="ro-RO" sz="2000" b="1" dirty="0">
                <a:solidFill>
                  <a:schemeClr val="tx1"/>
                </a:solidFill>
                <a:latin typeface="Times New Roman"/>
                <a:ea typeface="Times New Roman"/>
              </a:rPr>
              <a:t>CERGAN </a:t>
            </a:r>
            <a:r>
              <a:rPr lang="ro-RO" sz="2000" b="1" dirty="0" smtClean="0">
                <a:solidFill>
                  <a:schemeClr val="tx1"/>
                </a:solidFill>
                <a:latin typeface="Times New Roman"/>
                <a:ea typeface="Times New Roman"/>
              </a:rPr>
              <a:t>MIHAELA, </a:t>
            </a:r>
            <a:r>
              <a:rPr lang="ro-RO" sz="2000" b="1" dirty="0">
                <a:solidFill>
                  <a:schemeClr val="tx1"/>
                </a:solidFill>
                <a:latin typeface="Times New Roman"/>
                <a:ea typeface="Times New Roman"/>
              </a:rPr>
              <a:t>MĂTURARU </a:t>
            </a:r>
            <a:r>
              <a:rPr lang="ro-RO" sz="2000" b="1" dirty="0" smtClean="0">
                <a:solidFill>
                  <a:schemeClr val="tx1"/>
                </a:solidFill>
                <a:latin typeface="Times New Roman"/>
                <a:ea typeface="Times New Roman"/>
              </a:rPr>
              <a:t>GHEORGHE</a:t>
            </a:r>
          </a:p>
          <a:p>
            <a:pPr>
              <a:spcAft>
                <a:spcPts val="0"/>
              </a:spcAft>
            </a:pPr>
            <a:r>
              <a:rPr lang="en-GB" sz="1800" dirty="0" smtClean="0">
                <a:solidFill>
                  <a:schemeClr val="tx1"/>
                </a:solidFill>
                <a:latin typeface="Times New Roman"/>
                <a:ea typeface="Times New Roman"/>
              </a:rPr>
              <a:t>National </a:t>
            </a:r>
            <a:r>
              <a:rPr lang="en-GB" sz="1800" dirty="0">
                <a:solidFill>
                  <a:schemeClr val="tx1"/>
                </a:solidFill>
                <a:latin typeface="Times New Roman"/>
                <a:ea typeface="Times New Roman"/>
              </a:rPr>
              <a:t>Agricultural Research and Development Institute </a:t>
            </a:r>
            <a:r>
              <a:rPr lang="en-GB" sz="1800" dirty="0" err="1">
                <a:solidFill>
                  <a:schemeClr val="tx1"/>
                </a:solidFill>
                <a:latin typeface="Times New Roman"/>
                <a:ea typeface="Times New Roman"/>
              </a:rPr>
              <a:t>Fundulea</a:t>
            </a:r>
            <a:r>
              <a:rPr lang="en-GB" sz="1800" dirty="0">
                <a:solidFill>
                  <a:schemeClr val="tx1"/>
                </a:solidFill>
                <a:latin typeface="Times New Roman"/>
                <a:ea typeface="Times New Roman"/>
              </a:rPr>
              <a:t>, </a:t>
            </a:r>
            <a:r>
              <a:rPr lang="en-GB" sz="1800" dirty="0" smtClean="0">
                <a:solidFill>
                  <a:schemeClr val="tx1"/>
                </a:solidFill>
                <a:latin typeface="Times New Roman"/>
                <a:ea typeface="Times New Roman"/>
              </a:rPr>
              <a:t>915200 </a:t>
            </a:r>
            <a:r>
              <a:rPr lang="en-GB" sz="1800" dirty="0" err="1" smtClean="0">
                <a:solidFill>
                  <a:schemeClr val="tx1"/>
                </a:solidFill>
                <a:latin typeface="Times New Roman"/>
                <a:ea typeface="Times New Roman"/>
              </a:rPr>
              <a:t>Fundulea</a:t>
            </a:r>
            <a:r>
              <a:rPr lang="en-GB" sz="1800" dirty="0">
                <a:solidFill>
                  <a:schemeClr val="tx1"/>
                </a:solidFill>
                <a:latin typeface="Times New Roman"/>
                <a:ea typeface="Times New Roman"/>
              </a:rPr>
              <a:t>, </a:t>
            </a:r>
            <a:r>
              <a:rPr lang="en-GB" sz="1800" dirty="0" err="1">
                <a:solidFill>
                  <a:schemeClr val="tx1"/>
                </a:solidFill>
                <a:latin typeface="Times New Roman"/>
                <a:ea typeface="Times New Roman"/>
              </a:rPr>
              <a:t>Călăraşi</a:t>
            </a:r>
            <a:r>
              <a:rPr lang="en-GB" sz="1800" dirty="0">
                <a:solidFill>
                  <a:schemeClr val="tx1"/>
                </a:solidFill>
                <a:latin typeface="Times New Roman"/>
                <a:ea typeface="Times New Roman"/>
              </a:rPr>
              <a:t> County, Romania</a:t>
            </a:r>
          </a:p>
          <a:p>
            <a:pPr>
              <a:spcAft>
                <a:spcPts val="0"/>
              </a:spcAft>
            </a:pPr>
            <a:r>
              <a:rPr lang="en-GB" sz="1800" dirty="0" err="1" smtClean="0">
                <a:solidFill>
                  <a:schemeClr val="tx1"/>
                </a:solidFill>
                <a:latin typeface="Times New Roman"/>
                <a:ea typeface="Times New Roman"/>
              </a:rPr>
              <a:t>Email:erbicide.incda@yahoo.com</a:t>
            </a:r>
            <a:endParaRPr lang="en-US" sz="1800" dirty="0">
              <a:solidFill>
                <a:schemeClr val="tx1"/>
              </a:solidFill>
              <a:latin typeface="Times New Roman"/>
              <a:ea typeface="Times New Roman"/>
            </a:endParaRPr>
          </a:p>
          <a:p>
            <a:pPr>
              <a:spcAft>
                <a:spcPts val="0"/>
              </a:spcAft>
            </a:pPr>
            <a:endParaRPr lang="en-GB" sz="1800" dirty="0">
              <a:solidFill>
                <a:schemeClr val="tx1"/>
              </a:solidFill>
              <a:latin typeface="Times New Roman"/>
              <a:ea typeface="Times New Roman"/>
            </a:endParaRPr>
          </a:p>
        </p:txBody>
      </p:sp>
      <p:sp>
        <p:nvSpPr>
          <p:cNvPr id="4" name="Rectangle 3"/>
          <p:cNvSpPr/>
          <p:nvPr/>
        </p:nvSpPr>
        <p:spPr>
          <a:xfrm>
            <a:off x="697750" y="2904668"/>
            <a:ext cx="18303264" cy="292341"/>
          </a:xfrm>
          <a:prstGeom prst="rect">
            <a:avLst/>
          </a:prstGeom>
        </p:spPr>
        <p:txBody>
          <a:bodyPr wrap="square" lIns="45674" tIns="22837" rIns="45674" bIns="22837">
            <a:spAutoFit/>
          </a:bodyPr>
          <a:lstStyle/>
          <a:p>
            <a:pPr algn="just">
              <a:spcAft>
                <a:spcPts val="0"/>
              </a:spcAft>
            </a:pPr>
            <a:r>
              <a:rPr lang="ro-RO" sz="1600" b="1" dirty="0">
                <a:latin typeface="+mj-lt"/>
                <a:cs typeface="+mn-cs"/>
              </a:rPr>
              <a:t>Keywords</a:t>
            </a:r>
            <a:r>
              <a:rPr lang="ro-RO" sz="1600" dirty="0">
                <a:latin typeface="Times New Roman" pitchFamily="18" charset="0"/>
                <a:cs typeface="Times New Roman" pitchFamily="18" charset="0"/>
              </a:rPr>
              <a:t>: </a:t>
            </a:r>
            <a:r>
              <a:rPr lang="en-GB" sz="1600" i="1" dirty="0">
                <a:latin typeface="Times New Roman" pitchFamily="18" charset="0"/>
                <a:cs typeface="Times New Roman" pitchFamily="18" charset="0"/>
              </a:rPr>
              <a:t>sunflower</a:t>
            </a:r>
            <a:r>
              <a:rPr lang="en-GB" sz="1600" i="1" dirty="0" smtClean="0">
                <a:latin typeface="Times New Roman" pitchFamily="18" charset="0"/>
                <a:cs typeface="Times New Roman" pitchFamily="18" charset="0"/>
              </a:rPr>
              <a:t>, weed </a:t>
            </a:r>
            <a:r>
              <a:rPr lang="en-GB" sz="1600" i="1" dirty="0">
                <a:latin typeface="Times New Roman" pitchFamily="18" charset="0"/>
                <a:cs typeface="Times New Roman" pitchFamily="18" charset="0"/>
              </a:rPr>
              <a:t>species, infestation degree, herbicides</a:t>
            </a:r>
            <a:endParaRPr lang="ro-RO" sz="1600" i="1" dirty="0">
              <a:latin typeface="Times New Roman" pitchFamily="18" charset="0"/>
              <a:cs typeface="Times New Roman" pitchFamily="18" charset="0"/>
            </a:endParaRPr>
          </a:p>
        </p:txBody>
      </p:sp>
      <p:sp>
        <p:nvSpPr>
          <p:cNvPr id="11266" name="Rectangle 2"/>
          <p:cNvSpPr>
            <a:spLocks noChangeArrowheads="1"/>
          </p:cNvSpPr>
          <p:nvPr/>
        </p:nvSpPr>
        <p:spPr bwMode="auto">
          <a:xfrm>
            <a:off x="721238" y="3368525"/>
            <a:ext cx="3505390" cy="323119"/>
          </a:xfrm>
          <a:prstGeom prst="rect">
            <a:avLst/>
          </a:prstGeom>
          <a:noFill/>
          <a:ln w="38100">
            <a:solidFill>
              <a:schemeClr val="accent6"/>
            </a:solidFill>
            <a:prstDash val="solid"/>
            <a:miter lim="800000"/>
            <a:headEnd/>
            <a:tailEnd/>
          </a:ln>
          <a:effectLst/>
        </p:spPr>
        <p:txBody>
          <a:bodyPr wrap="square" lIns="45674" tIns="22837" rIns="45674" bIns="22837" anchor="ctr">
            <a:spAutoFit/>
          </a:bodyPr>
          <a:lstStyle/>
          <a:p>
            <a:pPr defTabSz="456743">
              <a:defRPr/>
            </a:pPr>
            <a:r>
              <a:rPr lang="en-US" sz="1800" b="1" noProof="1">
                <a:latin typeface="Times New Roman" pitchFamily="18" charset="0"/>
                <a:ea typeface="Calibri" pitchFamily="34" charset="0"/>
                <a:cs typeface="Times New Roman" pitchFamily="18" charset="0"/>
              </a:rPr>
              <a:t>INTRODUCTION</a:t>
            </a:r>
          </a:p>
        </p:txBody>
      </p:sp>
      <p:sp>
        <p:nvSpPr>
          <p:cNvPr id="11276" name="Rectangle 12"/>
          <p:cNvSpPr>
            <a:spLocks noChangeArrowheads="1"/>
          </p:cNvSpPr>
          <p:nvPr/>
        </p:nvSpPr>
        <p:spPr bwMode="auto">
          <a:xfrm>
            <a:off x="1" y="-338531"/>
            <a:ext cx="92305" cy="677062"/>
          </a:xfrm>
          <a:prstGeom prst="rect">
            <a:avLst/>
          </a:prstGeom>
          <a:noFill/>
          <a:ln w="9525">
            <a:noFill/>
            <a:miter lim="800000"/>
            <a:headEnd/>
            <a:tailEnd/>
          </a:ln>
          <a:effectLst/>
        </p:spPr>
        <p:txBody>
          <a:bodyPr wrap="none" lIns="45674" tIns="22837" rIns="45674" bIns="22837" anchor="ctr">
            <a:spAutoFit/>
          </a:bodyPr>
          <a:lstStyle/>
          <a:p>
            <a:pPr defTabSz="2086029" fontAlgn="auto">
              <a:spcBef>
                <a:spcPts val="0"/>
              </a:spcBef>
              <a:spcAft>
                <a:spcPts val="0"/>
              </a:spcAft>
              <a:defRPr/>
            </a:pPr>
            <a:endParaRPr lang="en-US">
              <a:latin typeface="+mj-lt"/>
              <a:cs typeface="+mn-cs"/>
            </a:endParaRPr>
          </a:p>
        </p:txBody>
      </p:sp>
      <p:cxnSp>
        <p:nvCxnSpPr>
          <p:cNvPr id="189" name="Straight Connector 188"/>
          <p:cNvCxnSpPr/>
          <p:nvPr/>
        </p:nvCxnSpPr>
        <p:spPr>
          <a:xfrm flipV="1">
            <a:off x="-8970" y="7306961"/>
            <a:ext cx="0" cy="915751"/>
          </a:xfrm>
          <a:prstGeom prst="line">
            <a:avLst/>
          </a:prstGeom>
          <a:ln w="76200">
            <a:noFill/>
          </a:ln>
          <a:effectLst>
            <a:softEdge rad="12700"/>
          </a:effectLst>
          <a:scene3d>
            <a:camera prst="orthographicFront">
              <a:rot lat="0" lon="0" rev="0"/>
            </a:camera>
            <a:lightRig rig="chilly" dir="t">
              <a:rot lat="0" lon="0" rev="18480000"/>
            </a:lightRig>
          </a:scene3d>
          <a:sp3d prstMaterial="clear">
            <a:bevelT h="63500"/>
          </a:sp3d>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545265" y="3691644"/>
            <a:ext cx="20244392" cy="1523448"/>
          </a:xfrm>
          <a:prstGeom prst="rect">
            <a:avLst/>
          </a:prstGeom>
          <a:solidFill>
            <a:schemeClr val="accent6">
              <a:lumMod val="20000"/>
              <a:lumOff val="80000"/>
            </a:schemeClr>
          </a:solidFill>
          <a:ln w="28575">
            <a:solidFill>
              <a:schemeClr val="accent6"/>
            </a:solidFill>
          </a:ln>
        </p:spPr>
        <p:txBody>
          <a:bodyPr wrap="square" lIns="45674" tIns="22837" rIns="45674" bIns="22837">
            <a:spAutoFit/>
          </a:bodyPr>
          <a:lstStyle/>
          <a:p>
            <a:pPr marL="228371" indent="-228371" algn="just">
              <a:buFont typeface="Wingdings" pitchFamily="2" charset="2"/>
              <a:buChar char="Ø"/>
            </a:pPr>
            <a:r>
              <a:rPr lang="en-GB" sz="1600" dirty="0">
                <a:latin typeface="Times New Roman" pitchFamily="18" charset="0"/>
                <a:cs typeface="Times New Roman" pitchFamily="18" charset="0"/>
              </a:rPr>
              <a:t>Sunflower (Helianthus </a:t>
            </a:r>
            <a:r>
              <a:rPr lang="en-GB" sz="1600" dirty="0" err="1">
                <a:latin typeface="Times New Roman" pitchFamily="18" charset="0"/>
                <a:cs typeface="Times New Roman" pitchFamily="18" charset="0"/>
              </a:rPr>
              <a:t>annus</a:t>
            </a:r>
            <a:r>
              <a:rPr lang="en-GB" sz="1600" dirty="0">
                <a:latin typeface="Times New Roman" pitchFamily="18" charset="0"/>
                <a:cs typeface="Times New Roman" pitchFamily="18" charset="0"/>
              </a:rPr>
              <a:t>), a species with a slow growth rate in the first </a:t>
            </a:r>
            <a:r>
              <a:rPr lang="en-GB" sz="1600" dirty="0" err="1">
                <a:latin typeface="Times New Roman" pitchFamily="18" charset="0"/>
                <a:cs typeface="Times New Roman" pitchFamily="18" charset="0"/>
              </a:rPr>
              <a:t>phenophases</a:t>
            </a:r>
            <a:r>
              <a:rPr lang="en-GB" sz="1600" dirty="0">
                <a:latin typeface="Times New Roman" pitchFamily="18" charset="0"/>
                <a:cs typeface="Times New Roman" pitchFamily="18" charset="0"/>
              </a:rPr>
              <a:t> and a reduced capacity for competition, is strongly affected by weeds, which can lead to significant production losses. Agricultural damage caused by weeds is manifested on production at a quantitative and qualitative level and, last but not least, on the costs of applying the recommended technologies. </a:t>
            </a:r>
            <a:endParaRPr lang="en-GB" sz="1600" dirty="0" smtClean="0">
              <a:latin typeface="Times New Roman" pitchFamily="18" charset="0"/>
              <a:cs typeface="Times New Roman" pitchFamily="18" charset="0"/>
            </a:endParaRPr>
          </a:p>
          <a:p>
            <a:pPr marL="228371" indent="-228371" algn="just">
              <a:buFont typeface="Wingdings" pitchFamily="2" charset="2"/>
              <a:buChar char="Ø"/>
            </a:pPr>
            <a:r>
              <a:rPr lang="en-GB" sz="1600" dirty="0">
                <a:latin typeface="Times New Roman" pitchFamily="18" charset="0"/>
                <a:cs typeface="Times New Roman" pitchFamily="18" charset="0"/>
              </a:rPr>
              <a:t>Agricultural damage caused by weeds is manifested on production at a quantitative and qualitative level and, last but not least, on the costs of applying the recommended technologies</a:t>
            </a:r>
            <a:endParaRPr lang="en-GB" sz="1600" dirty="0" smtClean="0">
              <a:latin typeface="Times New Roman" pitchFamily="18" charset="0"/>
              <a:cs typeface="Times New Roman" pitchFamily="18" charset="0"/>
            </a:endParaRPr>
          </a:p>
          <a:p>
            <a:pPr marL="228371" indent="-228371" algn="just">
              <a:buFont typeface="Wingdings" pitchFamily="2" charset="2"/>
              <a:buChar char="Ø"/>
            </a:pPr>
            <a:r>
              <a:rPr lang="en-GB" sz="1600" dirty="0" smtClean="0">
                <a:latin typeface="Times New Roman" pitchFamily="18" charset="0"/>
                <a:cs typeface="Times New Roman" pitchFamily="18" charset="0"/>
              </a:rPr>
              <a:t>In </a:t>
            </a:r>
            <a:r>
              <a:rPr lang="en-GB" sz="1600" dirty="0">
                <a:latin typeface="Times New Roman" pitchFamily="18" charset="0"/>
                <a:cs typeface="Times New Roman" pitchFamily="18" charset="0"/>
              </a:rPr>
              <a:t>the </a:t>
            </a:r>
            <a:r>
              <a:rPr lang="en-GB" sz="1600" dirty="0" err="1">
                <a:latin typeface="Times New Roman" pitchFamily="18" charset="0"/>
                <a:cs typeface="Times New Roman" pitchFamily="18" charset="0"/>
              </a:rPr>
              <a:t>field,the</a:t>
            </a:r>
            <a:r>
              <a:rPr lang="en-GB" sz="1600" dirty="0">
                <a:latin typeface="Times New Roman" pitchFamily="18" charset="0"/>
                <a:cs typeface="Times New Roman" pitchFamily="18" charset="0"/>
              </a:rPr>
              <a:t> main objective is to permanently eliminate weed competition below the damage threshold throughout the growing season, in order to reduce water and nutrient consumption by them, so that plants continue to grow culture to have a normal development, which will lead, in the end, to obtaining high yields, qualitative and at the level of the biological potential of the hybrids (</a:t>
            </a:r>
            <a:r>
              <a:rPr lang="en-GB" sz="1600" i="1" dirty="0" err="1">
                <a:latin typeface="Times New Roman" pitchFamily="18" charset="0"/>
                <a:cs typeface="Times New Roman" pitchFamily="18" charset="0"/>
              </a:rPr>
              <a:t>Popescu</a:t>
            </a:r>
            <a:r>
              <a:rPr lang="en-GB" sz="1600" i="1" dirty="0">
                <a:latin typeface="Times New Roman" pitchFamily="18" charset="0"/>
                <a:cs typeface="Times New Roman" pitchFamily="18" charset="0"/>
              </a:rPr>
              <a:t>, 2007</a:t>
            </a:r>
            <a:r>
              <a:rPr lang="en-GB" sz="1600" i="1" dirty="0" smtClean="0">
                <a:latin typeface="Times New Roman" pitchFamily="18" charset="0"/>
                <a:cs typeface="Times New Roman" pitchFamily="18" charset="0"/>
              </a:rPr>
              <a:t>).</a:t>
            </a:r>
          </a:p>
          <a:p>
            <a:pPr marL="228371" indent="-228371" algn="just">
              <a:buFont typeface="Wingdings" pitchFamily="2" charset="2"/>
              <a:buChar char="Ø"/>
            </a:pPr>
            <a:r>
              <a:rPr lang="en-GB" sz="1600" dirty="0" smtClean="0">
                <a:latin typeface="Times New Roman" pitchFamily="18" charset="0"/>
                <a:cs typeface="Times New Roman" pitchFamily="18" charset="0"/>
              </a:rPr>
              <a:t> </a:t>
            </a:r>
            <a:r>
              <a:rPr lang="en-GB" sz="1600" dirty="0">
                <a:latin typeface="Times New Roman" pitchFamily="18" charset="0"/>
                <a:cs typeface="Times New Roman" pitchFamily="18" charset="0"/>
              </a:rPr>
              <a:t>The </a:t>
            </a:r>
            <a:r>
              <a:rPr lang="en-GB" sz="1600" dirty="0" err="1">
                <a:latin typeface="Times New Roman" pitchFamily="18" charset="0"/>
                <a:cs typeface="Times New Roman" pitchFamily="18" charset="0"/>
              </a:rPr>
              <a:t>segetal</a:t>
            </a:r>
            <a:r>
              <a:rPr lang="en-GB" sz="1600" dirty="0">
                <a:latin typeface="Times New Roman" pitchFamily="18" charset="0"/>
                <a:cs typeface="Times New Roman" pitchFamily="18" charset="0"/>
              </a:rPr>
              <a:t> flora is very diverse and numerous, through the numerical ratio of weed species present and especially the numerous combinations between the various biological groups</a:t>
            </a:r>
            <a:r>
              <a:rPr lang="en-GB" sz="1600" dirty="0" smtClean="0">
                <a:latin typeface="Times New Roman" pitchFamily="18" charset="0"/>
                <a:cs typeface="Times New Roman" pitchFamily="18" charset="0"/>
              </a:rPr>
              <a:t>.</a:t>
            </a:r>
            <a:endParaRPr lang="en-GB" sz="1600" dirty="0">
              <a:latin typeface="Times New Roman" pitchFamily="18" charset="0"/>
              <a:cs typeface="Times New Roman" pitchFamily="18" charset="0"/>
            </a:endParaRPr>
          </a:p>
        </p:txBody>
      </p:sp>
      <p:sp>
        <p:nvSpPr>
          <p:cNvPr id="8" name="Rectangle 2"/>
          <p:cNvSpPr>
            <a:spLocks noChangeArrowheads="1"/>
          </p:cNvSpPr>
          <p:nvPr/>
        </p:nvSpPr>
        <p:spPr bwMode="auto">
          <a:xfrm>
            <a:off x="1" y="-257766"/>
            <a:ext cx="92305" cy="67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674" tIns="22837" rIns="45674" bIns="22837" numCol="1" anchor="ctr" anchorCtr="0" compatLnSpc="1">
            <a:prstTxWarp prst="textNoShape">
              <a:avLst/>
            </a:prstTxWarp>
            <a:spAutoFit/>
          </a:bodyPr>
          <a:lstStyle/>
          <a:p>
            <a:endParaRPr lang="en-GB"/>
          </a:p>
        </p:txBody>
      </p:sp>
      <p:sp>
        <p:nvSpPr>
          <p:cNvPr id="10" name="Rectangle 5"/>
          <p:cNvSpPr>
            <a:spLocks noChangeArrowheads="1"/>
          </p:cNvSpPr>
          <p:nvPr/>
        </p:nvSpPr>
        <p:spPr bwMode="auto">
          <a:xfrm>
            <a:off x="107641" y="-203924"/>
            <a:ext cx="92305" cy="677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674" tIns="22837" rIns="45674" bIns="22837" numCol="1" anchor="ctr" anchorCtr="0" compatLnSpc="1">
            <a:prstTxWarp prst="textNoShape">
              <a:avLst/>
            </a:prstTxWarp>
            <a:spAutoFit/>
          </a:bodyPr>
          <a:lstStyle/>
          <a:p>
            <a:endParaRPr lang="en-GB"/>
          </a:p>
        </p:txBody>
      </p:sp>
      <p:sp>
        <p:nvSpPr>
          <p:cNvPr id="17" name="Rectangle 16"/>
          <p:cNvSpPr/>
          <p:nvPr/>
        </p:nvSpPr>
        <p:spPr>
          <a:xfrm>
            <a:off x="153793" y="7306961"/>
            <a:ext cx="6474356" cy="4478103"/>
          </a:xfrm>
          <a:prstGeom prst="rect">
            <a:avLst/>
          </a:prstGeom>
          <a:solidFill>
            <a:schemeClr val="accent5">
              <a:lumMod val="20000"/>
              <a:lumOff val="80000"/>
            </a:schemeClr>
          </a:solidFill>
          <a:ln>
            <a:solidFill>
              <a:schemeClr val="accent5">
                <a:lumMod val="50000"/>
              </a:schemeClr>
            </a:solidFill>
          </a:ln>
        </p:spPr>
        <p:txBody>
          <a:bodyPr wrap="square" lIns="45674" tIns="22837" rIns="45674" bIns="22837">
            <a:spAutoFit/>
          </a:bodyPr>
          <a:lstStyle/>
          <a:p>
            <a:pPr algn="just"/>
            <a:r>
              <a:rPr lang="en-GB" sz="1600" dirty="0">
                <a:latin typeface="Times New Roman" pitchFamily="18" charset="0"/>
                <a:cs typeface="Times New Roman" pitchFamily="18" charset="0"/>
              </a:rPr>
              <a:t>The crop has a diverse weed infestation level </a:t>
            </a:r>
            <a:r>
              <a:rPr lang="en-GB" sz="1600" dirty="0" smtClean="0">
                <a:latin typeface="Times New Roman" pitchFamily="18" charset="0"/>
                <a:cs typeface="Times New Roman" pitchFamily="18" charset="0"/>
              </a:rPr>
              <a:t>with </a:t>
            </a:r>
            <a:r>
              <a:rPr lang="en-GB" sz="1600" dirty="0">
                <a:latin typeface="Times New Roman" pitchFamily="18" charset="0"/>
                <a:cs typeface="Times New Roman" pitchFamily="18" charset="0"/>
              </a:rPr>
              <a:t>monocotyledonous and dicotyledonous </a:t>
            </a:r>
            <a:r>
              <a:rPr lang="en-GB" sz="1600" dirty="0" err="1">
                <a:latin typeface="Times New Roman" pitchFamily="18" charset="0"/>
                <a:cs typeface="Times New Roman" pitchFamily="18" charset="0"/>
              </a:rPr>
              <a:t>weeds.The</a:t>
            </a:r>
            <a:r>
              <a:rPr lang="en-GB" sz="1600" dirty="0">
                <a:latin typeface="Times New Roman" pitchFamily="18" charset="0"/>
                <a:cs typeface="Times New Roman" pitchFamily="18" charset="0"/>
              </a:rPr>
              <a:t> causes of the appearance of different weed species are correlated with the </a:t>
            </a:r>
            <a:r>
              <a:rPr lang="en-GB" sz="1600" dirty="0" err="1">
                <a:latin typeface="Times New Roman" pitchFamily="18" charset="0"/>
                <a:cs typeface="Times New Roman" pitchFamily="18" charset="0"/>
              </a:rPr>
              <a:t>zonal</a:t>
            </a:r>
            <a:r>
              <a:rPr lang="en-GB" sz="1600" dirty="0">
                <a:latin typeface="Times New Roman" pitchFamily="18" charset="0"/>
                <a:cs typeface="Times New Roman" pitchFamily="18" charset="0"/>
              </a:rPr>
              <a:t> climatic conditions, the seed reserve in the soil and the competition between the plant and the weed.</a:t>
            </a:r>
          </a:p>
          <a:p>
            <a:pPr algn="just"/>
            <a:r>
              <a:rPr lang="en-GB" sz="1600" dirty="0">
                <a:latin typeface="Times New Roman" pitchFamily="18" charset="0"/>
                <a:cs typeface="Times New Roman" pitchFamily="18" charset="0"/>
              </a:rPr>
              <a:t>In </a:t>
            </a:r>
            <a:r>
              <a:rPr lang="en-GB" sz="1600" dirty="0" err="1">
                <a:latin typeface="Times New Roman" pitchFamily="18" charset="0"/>
                <a:cs typeface="Times New Roman" pitchFamily="18" charset="0"/>
              </a:rPr>
              <a:t>pedoclimatic</a:t>
            </a:r>
            <a:r>
              <a:rPr lang="en-GB" sz="1600" dirty="0">
                <a:latin typeface="Times New Roman" pitchFamily="18" charset="0"/>
                <a:cs typeface="Times New Roman" pitchFamily="18" charset="0"/>
              </a:rPr>
              <a:t> conditions specific to the area of ​​NARDI - </a:t>
            </a:r>
            <a:r>
              <a:rPr lang="en-GB" sz="1600" dirty="0" err="1">
                <a:latin typeface="Times New Roman" pitchFamily="18" charset="0"/>
                <a:cs typeface="Times New Roman" pitchFamily="18" charset="0"/>
              </a:rPr>
              <a:t>Fundulea</a:t>
            </a:r>
            <a:r>
              <a:rPr lang="en-GB" sz="1600" dirty="0">
                <a:latin typeface="Times New Roman" pitchFamily="18" charset="0"/>
                <a:cs typeface="Times New Roman" pitchFamily="18" charset="0"/>
              </a:rPr>
              <a:t>, the sunflower cultivation presents high weed infestation, a weed spectrum and a specific dominance. The study and control of weeds is an important research direction, as they cause damage that can affect production by up to 35% - 70%. </a:t>
            </a:r>
            <a:r>
              <a:rPr lang="en-GB" sz="1600" dirty="0" smtClean="0">
                <a:latin typeface="Times New Roman" pitchFamily="18" charset="0"/>
                <a:cs typeface="Times New Roman" pitchFamily="18" charset="0"/>
              </a:rPr>
              <a:t>Weeds </a:t>
            </a:r>
            <a:r>
              <a:rPr lang="en-GB" sz="1600" dirty="0">
                <a:latin typeface="Times New Roman" pitchFamily="18" charset="0"/>
                <a:cs typeface="Times New Roman" pitchFamily="18" charset="0"/>
              </a:rPr>
              <a:t>are unwanted plants that grow on agricultural land, causing significant damage that results in reduced yields, reduced quality, and increased production </a:t>
            </a:r>
            <a:r>
              <a:rPr lang="en-GB" sz="1600" dirty="0" smtClean="0">
                <a:latin typeface="Times New Roman" pitchFamily="18" charset="0"/>
                <a:cs typeface="Times New Roman" pitchFamily="18" charset="0"/>
              </a:rPr>
              <a:t>costs.</a:t>
            </a:r>
          </a:p>
          <a:p>
            <a:pPr algn="just"/>
            <a:r>
              <a:rPr lang="en-GB" sz="1600" dirty="0">
                <a:latin typeface="Times New Roman" pitchFamily="18" charset="0"/>
                <a:cs typeface="Times New Roman" pitchFamily="18" charset="0"/>
              </a:rPr>
              <a:t>The experience of sunflower crop realized in the experimental field showed an infestation degree of 75</a:t>
            </a:r>
            <a:r>
              <a:rPr lang="en-GB" sz="1600" dirty="0" smtClean="0">
                <a:latin typeface="Times New Roman" pitchFamily="18" charset="0"/>
                <a:cs typeface="Times New Roman" pitchFamily="18" charset="0"/>
              </a:rPr>
              <a:t>%, in </a:t>
            </a:r>
            <a:r>
              <a:rPr lang="en-GB" sz="1600" dirty="0">
                <a:latin typeface="Times New Roman" pitchFamily="18" charset="0"/>
                <a:cs typeface="Times New Roman" pitchFamily="18" charset="0"/>
              </a:rPr>
              <a:t>the </a:t>
            </a:r>
            <a:r>
              <a:rPr lang="en-GB" sz="1600" dirty="0" smtClean="0">
                <a:latin typeface="Times New Roman" pitchFamily="18" charset="0"/>
                <a:cs typeface="Times New Roman" pitchFamily="18" charset="0"/>
              </a:rPr>
              <a:t>crop being </a:t>
            </a:r>
            <a:r>
              <a:rPr lang="en-GB" sz="1600" dirty="0">
                <a:latin typeface="Times New Roman" pitchFamily="18" charset="0"/>
                <a:cs typeface="Times New Roman" pitchFamily="18" charset="0"/>
              </a:rPr>
              <a:t>present the weeds extremely diversified, depending on: the pre-emergent plant, the local </a:t>
            </a:r>
            <a:r>
              <a:rPr lang="en-GB" sz="1600" dirty="0" err="1">
                <a:latin typeface="Times New Roman" pitchFamily="18" charset="0"/>
                <a:cs typeface="Times New Roman" pitchFamily="18" charset="0"/>
              </a:rPr>
              <a:t>pedo</a:t>
            </a:r>
            <a:r>
              <a:rPr lang="en-GB" sz="1600" dirty="0">
                <a:latin typeface="Times New Roman" pitchFamily="18" charset="0"/>
                <a:cs typeface="Times New Roman" pitchFamily="18" charset="0"/>
              </a:rPr>
              <a:t>-climatic </a:t>
            </a:r>
            <a:r>
              <a:rPr lang="en-GB" sz="1600" dirty="0" smtClean="0">
                <a:latin typeface="Times New Roman" pitchFamily="18" charset="0"/>
                <a:cs typeface="Times New Roman" pitchFamily="18" charset="0"/>
              </a:rPr>
              <a:t>conditions(</a:t>
            </a:r>
            <a:r>
              <a:rPr lang="en-GB" sz="1600" dirty="0" err="1" smtClean="0">
                <a:latin typeface="Times New Roman" pitchFamily="18" charset="0"/>
                <a:cs typeface="Times New Roman" pitchFamily="18" charset="0"/>
              </a:rPr>
              <a:t>cambic</a:t>
            </a:r>
            <a:r>
              <a:rPr lang="en-GB" sz="1600" dirty="0" smtClean="0">
                <a:latin typeface="Times New Roman" pitchFamily="18" charset="0"/>
                <a:cs typeface="Times New Roman" pitchFamily="18" charset="0"/>
              </a:rPr>
              <a:t> chernoseum,3.2%OM;37% clay; </a:t>
            </a:r>
            <a:r>
              <a:rPr lang="en-GB" sz="1600" dirty="0" err="1" smtClean="0">
                <a:latin typeface="Times New Roman" pitchFamily="18" charset="0"/>
                <a:cs typeface="Times New Roman" pitchFamily="18" charset="0"/>
              </a:rPr>
              <a:t>Ph</a:t>
            </a:r>
            <a:r>
              <a:rPr lang="en-GB" sz="1600" dirty="0" smtClean="0">
                <a:latin typeface="Times New Roman" pitchFamily="18" charset="0"/>
                <a:cs typeface="Times New Roman" pitchFamily="18" charset="0"/>
              </a:rPr>
              <a:t> -6.5)</a:t>
            </a:r>
          </a:p>
          <a:p>
            <a:pPr algn="just"/>
            <a:r>
              <a:rPr lang="en-GB" sz="1600" dirty="0" smtClean="0">
                <a:latin typeface="Times New Roman" pitchFamily="18" charset="0"/>
                <a:cs typeface="Times New Roman" pitchFamily="18" charset="0"/>
              </a:rPr>
              <a:t>The most </a:t>
            </a:r>
            <a:r>
              <a:rPr lang="en-GB" sz="1600" dirty="0">
                <a:latin typeface="Times New Roman" pitchFamily="18" charset="0"/>
                <a:cs typeface="Times New Roman" pitchFamily="18" charset="0"/>
              </a:rPr>
              <a:t>representative weed species were </a:t>
            </a:r>
            <a:r>
              <a:rPr lang="en-GB" sz="1600" i="1" dirty="0" err="1">
                <a:latin typeface="Times New Roman" pitchFamily="18" charset="0"/>
                <a:cs typeface="Times New Roman" pitchFamily="18" charset="0"/>
              </a:rPr>
              <a:t>Setaria</a:t>
            </a:r>
            <a:r>
              <a:rPr lang="en-GB" sz="1600" i="1" dirty="0">
                <a:latin typeface="Times New Roman" pitchFamily="18" charset="0"/>
                <a:cs typeface="Times New Roman" pitchFamily="18" charset="0"/>
              </a:rPr>
              <a:t> </a:t>
            </a:r>
            <a:r>
              <a:rPr lang="en-GB" sz="1600" i="1" dirty="0" err="1" smtClean="0">
                <a:latin typeface="Times New Roman" pitchFamily="18" charset="0"/>
                <a:cs typeface="Times New Roman" pitchFamily="18" charset="0"/>
              </a:rPr>
              <a:t>viridis</a:t>
            </a:r>
            <a:r>
              <a:rPr lang="en-GB" sz="1600" i="1" dirty="0" smtClean="0">
                <a:latin typeface="Times New Roman" pitchFamily="18" charset="0"/>
                <a:cs typeface="Times New Roman" pitchFamily="18" charset="0"/>
              </a:rPr>
              <a:t>, </a:t>
            </a:r>
            <a:r>
              <a:rPr lang="en-GB" sz="1600" i="1" dirty="0" err="1" smtClean="0">
                <a:latin typeface="Times New Roman" pitchFamily="18" charset="0"/>
                <a:cs typeface="Times New Roman" pitchFamily="18" charset="0"/>
              </a:rPr>
              <a:t>Echinochloa</a:t>
            </a:r>
            <a:r>
              <a:rPr lang="en-GB" sz="1600" i="1" dirty="0" smtClean="0">
                <a:latin typeface="Times New Roman" pitchFamily="18" charset="0"/>
                <a:cs typeface="Times New Roman" pitchFamily="18" charset="0"/>
              </a:rPr>
              <a:t> </a:t>
            </a:r>
            <a:r>
              <a:rPr lang="en-GB" sz="1600" i="1" dirty="0">
                <a:latin typeface="Times New Roman" pitchFamily="18" charset="0"/>
                <a:cs typeface="Times New Roman" pitchFamily="18" charset="0"/>
              </a:rPr>
              <a:t>crus </a:t>
            </a:r>
            <a:r>
              <a:rPr lang="en-GB" sz="1600" i="1" dirty="0" err="1">
                <a:latin typeface="Times New Roman" pitchFamily="18" charset="0"/>
                <a:cs typeface="Times New Roman" pitchFamily="18" charset="0"/>
              </a:rPr>
              <a:t>gali</a:t>
            </a:r>
            <a:r>
              <a:rPr lang="en-GB" sz="1600" i="1" dirty="0">
                <a:latin typeface="Times New Roman" pitchFamily="18" charset="0"/>
                <a:cs typeface="Times New Roman" pitchFamily="18" charset="0"/>
              </a:rPr>
              <a:t>, Sorghum </a:t>
            </a:r>
            <a:r>
              <a:rPr lang="en-GB" sz="1600" i="1" dirty="0" err="1">
                <a:latin typeface="Times New Roman" pitchFamily="18" charset="0"/>
                <a:cs typeface="Times New Roman" pitchFamily="18" charset="0"/>
              </a:rPr>
              <a:t>halepense</a:t>
            </a:r>
            <a:r>
              <a:rPr lang="en-GB" sz="1600" i="1" dirty="0">
                <a:latin typeface="Times New Roman" pitchFamily="18" charset="0"/>
                <a:cs typeface="Times New Roman" pitchFamily="18" charset="0"/>
              </a:rPr>
              <a:t>, </a:t>
            </a:r>
            <a:r>
              <a:rPr lang="en-GB" sz="1600" i="1" dirty="0" err="1">
                <a:latin typeface="Times New Roman" pitchFamily="18" charset="0"/>
                <a:cs typeface="Times New Roman" pitchFamily="18" charset="0"/>
              </a:rPr>
              <a:t>Amaranthus</a:t>
            </a:r>
            <a:r>
              <a:rPr lang="en-GB" sz="1600" i="1" dirty="0">
                <a:latin typeface="Times New Roman" pitchFamily="18" charset="0"/>
                <a:cs typeface="Times New Roman" pitchFamily="18" charset="0"/>
              </a:rPr>
              <a:t> </a:t>
            </a:r>
            <a:r>
              <a:rPr lang="en-GB" sz="1600" i="1" dirty="0" err="1">
                <a:latin typeface="Times New Roman" pitchFamily="18" charset="0"/>
                <a:cs typeface="Times New Roman" pitchFamily="18" charset="0"/>
              </a:rPr>
              <a:t>retroflexus</a:t>
            </a:r>
            <a:r>
              <a:rPr lang="en-GB" sz="1600" i="1" dirty="0" smtClean="0">
                <a:latin typeface="Times New Roman" pitchFamily="18" charset="0"/>
                <a:cs typeface="Times New Roman" pitchFamily="18" charset="0"/>
              </a:rPr>
              <a:t>, </a:t>
            </a:r>
            <a:r>
              <a:rPr lang="en-GB" sz="1600" i="1" dirty="0" err="1" smtClean="0">
                <a:latin typeface="Times New Roman" pitchFamily="18" charset="0"/>
                <a:cs typeface="Times New Roman" pitchFamily="18" charset="0"/>
              </a:rPr>
              <a:t>Chenopodium</a:t>
            </a:r>
            <a:r>
              <a:rPr lang="en-GB" sz="1600" i="1" dirty="0" smtClean="0">
                <a:latin typeface="Times New Roman" pitchFamily="18" charset="0"/>
                <a:cs typeface="Times New Roman" pitchFamily="18" charset="0"/>
              </a:rPr>
              <a:t> </a:t>
            </a:r>
            <a:r>
              <a:rPr lang="en-GB" sz="1600" i="1" dirty="0">
                <a:latin typeface="Times New Roman" pitchFamily="18" charset="0"/>
                <a:cs typeface="Times New Roman" pitchFamily="18" charset="0"/>
              </a:rPr>
              <a:t>album </a:t>
            </a:r>
            <a:r>
              <a:rPr lang="en-GB" sz="1600" dirty="0">
                <a:latin typeface="Times New Roman" pitchFamily="18" charset="0"/>
                <a:cs typeface="Times New Roman" pitchFamily="18" charset="0"/>
              </a:rPr>
              <a:t>and </a:t>
            </a:r>
            <a:r>
              <a:rPr lang="en-GB" sz="1600" i="1" dirty="0" err="1">
                <a:latin typeface="Times New Roman" pitchFamily="18" charset="0"/>
                <a:cs typeface="Times New Roman" pitchFamily="18" charset="0"/>
              </a:rPr>
              <a:t>Polygonum</a:t>
            </a:r>
            <a:r>
              <a:rPr lang="en-GB" sz="1600" i="1" dirty="0">
                <a:latin typeface="Times New Roman" pitchFamily="18" charset="0"/>
                <a:cs typeface="Times New Roman" pitchFamily="18" charset="0"/>
              </a:rPr>
              <a:t> convolvulus.(</a:t>
            </a:r>
            <a:r>
              <a:rPr lang="en-GB" sz="1600" dirty="0">
                <a:latin typeface="Times New Roman" pitchFamily="18" charset="0"/>
                <a:cs typeface="Times New Roman" pitchFamily="18" charset="0"/>
              </a:rPr>
              <a:t>Fig.1). </a:t>
            </a:r>
          </a:p>
        </p:txBody>
      </p:sp>
      <p:sp>
        <p:nvSpPr>
          <p:cNvPr id="21" name="Rectangle 20"/>
          <p:cNvSpPr/>
          <p:nvPr/>
        </p:nvSpPr>
        <p:spPr>
          <a:xfrm>
            <a:off x="6696547" y="6786639"/>
            <a:ext cx="7021189" cy="2754554"/>
          </a:xfrm>
          <a:prstGeom prst="rect">
            <a:avLst/>
          </a:prstGeom>
          <a:solidFill>
            <a:schemeClr val="accent5">
              <a:lumMod val="20000"/>
              <a:lumOff val="80000"/>
            </a:schemeClr>
          </a:solidFill>
          <a:ln>
            <a:solidFill>
              <a:schemeClr val="accent5">
                <a:lumMod val="50000"/>
              </a:schemeClr>
            </a:solidFill>
          </a:ln>
        </p:spPr>
        <p:txBody>
          <a:bodyPr wrap="square" lIns="45674" tIns="22837" rIns="45674" bIns="22837">
            <a:spAutoFit/>
          </a:bodyPr>
          <a:lstStyle/>
          <a:p>
            <a:pPr algn="just"/>
            <a:r>
              <a:rPr lang="en-GB" sz="1600" dirty="0">
                <a:latin typeface="Times New Roman" pitchFamily="18" charset="0"/>
                <a:cs typeface="Times New Roman" pitchFamily="18" charset="0"/>
              </a:rPr>
              <a:t>In the figure 2 shows the average effectiveness results recorded after the </a:t>
            </a:r>
            <a:r>
              <a:rPr lang="en-GB" sz="1600" dirty="0" err="1">
                <a:latin typeface="Times New Roman" pitchFamily="18" charset="0"/>
                <a:cs typeface="Times New Roman" pitchFamily="18" charset="0"/>
              </a:rPr>
              <a:t>preemergence</a:t>
            </a:r>
            <a:r>
              <a:rPr lang="en-GB" sz="1600" dirty="0">
                <a:latin typeface="Times New Roman" pitchFamily="18" charset="0"/>
                <a:cs typeface="Times New Roman" pitchFamily="18" charset="0"/>
              </a:rPr>
              <a:t> application of the </a:t>
            </a:r>
            <a:r>
              <a:rPr lang="en-GB" sz="1600" dirty="0" smtClean="0">
                <a:latin typeface="Times New Roman" pitchFamily="18" charset="0"/>
                <a:cs typeface="Times New Roman" pitchFamily="18" charset="0"/>
              </a:rPr>
              <a:t>herbicide treatment </a:t>
            </a:r>
            <a:r>
              <a:rPr lang="en-GB" sz="1600" dirty="0">
                <a:latin typeface="Times New Roman" pitchFamily="18" charset="0"/>
                <a:cs typeface="Times New Roman" pitchFamily="18" charset="0"/>
              </a:rPr>
              <a:t>with Stomp Aqua (3,5l/ha</a:t>
            </a:r>
            <a:r>
              <a:rPr lang="en-GB" sz="1600" dirty="0" smtClean="0">
                <a:latin typeface="Times New Roman" pitchFamily="18" charset="0"/>
                <a:cs typeface="Times New Roman" pitchFamily="18" charset="0"/>
              </a:rPr>
              <a:t>).Stomp </a:t>
            </a:r>
            <a:r>
              <a:rPr lang="en-GB" sz="1600" dirty="0">
                <a:latin typeface="Times New Roman" pitchFamily="18" charset="0"/>
                <a:cs typeface="Times New Roman" pitchFamily="18" charset="0"/>
              </a:rPr>
              <a:t>Aqua (</a:t>
            </a:r>
            <a:r>
              <a:rPr lang="en-GB" sz="1600" dirty="0" err="1">
                <a:latin typeface="Times New Roman" pitchFamily="18" charset="0"/>
                <a:cs typeface="Times New Roman" pitchFamily="18" charset="0"/>
              </a:rPr>
              <a:t>pendimethalin</a:t>
            </a:r>
            <a:r>
              <a:rPr lang="en-GB" sz="1600" dirty="0">
                <a:latin typeface="Times New Roman" pitchFamily="18" charset="0"/>
                <a:cs typeface="Times New Roman" pitchFamily="18" charset="0"/>
              </a:rPr>
              <a:t> 455 g/L) is a pre-emergence herbicide, t</a:t>
            </a:r>
            <a:r>
              <a:rPr lang="en-GB" sz="1600" dirty="0" smtClean="0">
                <a:latin typeface="Times New Roman" pitchFamily="18" charset="0"/>
                <a:cs typeface="Times New Roman" pitchFamily="18" charset="0"/>
              </a:rPr>
              <a:t>he </a:t>
            </a:r>
            <a:r>
              <a:rPr lang="en-GB" sz="1600" dirty="0">
                <a:latin typeface="Times New Roman" pitchFamily="18" charset="0"/>
                <a:cs typeface="Times New Roman" pitchFamily="18" charset="0"/>
              </a:rPr>
              <a:t>weeds die immediately after germination or emergence, thereby being eliminated from competition at an early stage. It ensures effective control of annual grasses and certain susceptible broad-leaved weeds, giving the sunflower crop a clean start to the growing season. </a:t>
            </a:r>
            <a:endParaRPr lang="en-GB" sz="1600" dirty="0" smtClean="0">
              <a:latin typeface="Times New Roman" pitchFamily="18" charset="0"/>
              <a:cs typeface="Times New Roman" pitchFamily="18" charset="0"/>
            </a:endParaRPr>
          </a:p>
          <a:p>
            <a:pPr algn="just"/>
            <a:r>
              <a:rPr lang="en-GB" sz="1600" dirty="0">
                <a:latin typeface="Times New Roman" pitchFamily="18" charset="0"/>
                <a:cs typeface="Times New Roman" pitchFamily="18" charset="0"/>
              </a:rPr>
              <a:t>The efficacy results obtained after the application of the treatment show a good control effect 85-76% for </a:t>
            </a:r>
            <a:r>
              <a:rPr lang="en-GB" sz="1600" i="1" dirty="0" err="1">
                <a:latin typeface="Times New Roman" pitchFamily="18" charset="0"/>
                <a:cs typeface="Times New Roman" pitchFamily="18" charset="0"/>
              </a:rPr>
              <a:t>Setaria</a:t>
            </a:r>
            <a:r>
              <a:rPr lang="en-GB" sz="1600" i="1" dirty="0">
                <a:latin typeface="Times New Roman" pitchFamily="18" charset="0"/>
                <a:cs typeface="Times New Roman" pitchFamily="18" charset="0"/>
              </a:rPr>
              <a:t> </a:t>
            </a:r>
            <a:r>
              <a:rPr lang="en-GB" sz="1600" i="1" dirty="0" err="1">
                <a:latin typeface="Times New Roman" pitchFamily="18" charset="0"/>
                <a:cs typeface="Times New Roman" pitchFamily="18" charset="0"/>
              </a:rPr>
              <a:t>viridis,Echinochloa</a:t>
            </a:r>
            <a:r>
              <a:rPr lang="en-GB" sz="1600" i="1" dirty="0">
                <a:latin typeface="Times New Roman" pitchFamily="18" charset="0"/>
                <a:cs typeface="Times New Roman" pitchFamily="18" charset="0"/>
              </a:rPr>
              <a:t> crus-</a:t>
            </a:r>
            <a:r>
              <a:rPr lang="en-GB" sz="1600" i="1" dirty="0" err="1">
                <a:latin typeface="Times New Roman" pitchFamily="18" charset="0"/>
                <a:cs typeface="Times New Roman" pitchFamily="18" charset="0"/>
              </a:rPr>
              <a:t>galli</a:t>
            </a:r>
            <a:r>
              <a:rPr lang="en-GB" sz="1600" i="1" dirty="0">
                <a:latin typeface="Times New Roman" pitchFamily="18" charset="0"/>
                <a:cs typeface="Times New Roman" pitchFamily="18" charset="0"/>
              </a:rPr>
              <a:t> </a:t>
            </a:r>
            <a:r>
              <a:rPr lang="en-GB" sz="1600" dirty="0">
                <a:latin typeface="Times New Roman" pitchFamily="18" charset="0"/>
                <a:cs typeface="Times New Roman" pitchFamily="18" charset="0"/>
              </a:rPr>
              <a:t>and </a:t>
            </a:r>
            <a:r>
              <a:rPr lang="en-GB" sz="1600" i="1" dirty="0">
                <a:latin typeface="Times New Roman" pitchFamily="18" charset="0"/>
                <a:cs typeface="Times New Roman" pitchFamily="18" charset="0"/>
              </a:rPr>
              <a:t>Sorghum </a:t>
            </a:r>
            <a:r>
              <a:rPr lang="en-GB" sz="1600" i="1" dirty="0" err="1">
                <a:latin typeface="Times New Roman" pitchFamily="18" charset="0"/>
                <a:cs typeface="Times New Roman" pitchFamily="18" charset="0"/>
              </a:rPr>
              <a:t>halepense</a:t>
            </a:r>
            <a:r>
              <a:rPr lang="en-GB" sz="1600" dirty="0">
                <a:latin typeface="Times New Roman" pitchFamily="18" charset="0"/>
                <a:cs typeface="Times New Roman" pitchFamily="18" charset="0"/>
              </a:rPr>
              <a:t>. Following the application of this treatment, the control level for annual dicotyledonous weeds ranged from 91%-77% (</a:t>
            </a:r>
            <a:r>
              <a:rPr lang="en-GB" sz="1600" i="1" dirty="0">
                <a:latin typeface="Times New Roman" pitchFamily="18" charset="0"/>
                <a:cs typeface="Times New Roman" pitchFamily="18" charset="0"/>
              </a:rPr>
              <a:t>CHEAL</a:t>
            </a:r>
            <a:r>
              <a:rPr lang="en-GB" sz="1600" i="1" dirty="0" smtClean="0">
                <a:latin typeface="Times New Roman" pitchFamily="18" charset="0"/>
                <a:cs typeface="Times New Roman" pitchFamily="18" charset="0"/>
              </a:rPr>
              <a:t>, AMARE </a:t>
            </a:r>
            <a:r>
              <a:rPr lang="en-GB" sz="1600" dirty="0">
                <a:latin typeface="Times New Roman" pitchFamily="18" charset="0"/>
                <a:cs typeface="Times New Roman" pitchFamily="18" charset="0"/>
              </a:rPr>
              <a:t>and </a:t>
            </a:r>
            <a:r>
              <a:rPr lang="en-GB" sz="1600" i="1" dirty="0">
                <a:latin typeface="Times New Roman" pitchFamily="18" charset="0"/>
                <a:cs typeface="Times New Roman" pitchFamily="18" charset="0"/>
              </a:rPr>
              <a:t>POLCO</a:t>
            </a:r>
            <a:r>
              <a:rPr lang="en-GB" sz="1600" dirty="0" smtClean="0">
                <a:latin typeface="Times New Roman" pitchFamily="18" charset="0"/>
                <a:cs typeface="Times New Roman" pitchFamily="18" charset="0"/>
              </a:rPr>
              <a:t>).</a:t>
            </a:r>
            <a:endParaRPr lang="en-GB" sz="1600" dirty="0">
              <a:latin typeface="Times New Roman" pitchFamily="18" charset="0"/>
              <a:cs typeface="Times New Roman" pitchFamily="18" charset="0"/>
            </a:endParaRPr>
          </a:p>
        </p:txBody>
      </p:sp>
      <p:sp>
        <p:nvSpPr>
          <p:cNvPr id="70" name="Rectangle 69"/>
          <p:cNvSpPr/>
          <p:nvPr/>
        </p:nvSpPr>
        <p:spPr>
          <a:xfrm>
            <a:off x="5153711" y="13924349"/>
            <a:ext cx="15789566" cy="1031005"/>
          </a:xfrm>
          <a:prstGeom prst="rect">
            <a:avLst/>
          </a:prstGeom>
          <a:solidFill>
            <a:srgbClr val="FFFFCC"/>
          </a:solidFill>
          <a:ln>
            <a:solidFill>
              <a:schemeClr val="accent5">
                <a:lumMod val="50000"/>
              </a:schemeClr>
            </a:solidFill>
          </a:ln>
        </p:spPr>
        <p:txBody>
          <a:bodyPr wrap="square" lIns="45674" tIns="22837" rIns="45674" bIns="22837">
            <a:spAutoFit/>
          </a:bodyPr>
          <a:lstStyle/>
          <a:p>
            <a:pPr marL="285750" indent="-285750" algn="just">
              <a:buFont typeface="Wingdings" pitchFamily="2" charset="2"/>
              <a:buChar char="v"/>
            </a:pPr>
            <a:r>
              <a:rPr lang="en-GB" sz="1600" dirty="0">
                <a:latin typeface="Times New Roman" pitchFamily="18" charset="0"/>
                <a:cs typeface="Times New Roman" pitchFamily="18" charset="0"/>
              </a:rPr>
              <a:t>The sunflower crop presents a high level of infestation annually, with characteristic species. The causes of the appearance of different weed species are correlated with: </a:t>
            </a:r>
            <a:r>
              <a:rPr lang="en-GB" sz="1600" dirty="0" err="1">
                <a:latin typeface="Times New Roman" pitchFamily="18" charset="0"/>
                <a:cs typeface="Times New Roman" pitchFamily="18" charset="0"/>
              </a:rPr>
              <a:t>zonal</a:t>
            </a:r>
            <a:r>
              <a:rPr lang="en-GB" sz="1600" dirty="0">
                <a:latin typeface="Times New Roman" pitchFamily="18" charset="0"/>
                <a:cs typeface="Times New Roman" pitchFamily="18" charset="0"/>
              </a:rPr>
              <a:t> climatic </a:t>
            </a:r>
            <a:r>
              <a:rPr lang="en-GB" sz="1600" dirty="0" err="1">
                <a:latin typeface="Times New Roman" pitchFamily="18" charset="0"/>
                <a:cs typeface="Times New Roman" pitchFamily="18" charset="0"/>
              </a:rPr>
              <a:t>conditions,the</a:t>
            </a:r>
            <a:r>
              <a:rPr lang="en-GB" sz="1600" dirty="0">
                <a:latin typeface="Times New Roman" pitchFamily="18" charset="0"/>
                <a:cs typeface="Times New Roman" pitchFamily="18" charset="0"/>
              </a:rPr>
              <a:t> seed reserve in the soil; competition between the plant and the weed.</a:t>
            </a:r>
          </a:p>
          <a:p>
            <a:pPr marL="285750" indent="-285750" algn="just">
              <a:buFont typeface="Wingdings" pitchFamily="2" charset="2"/>
              <a:buChar char="v"/>
            </a:pPr>
            <a:r>
              <a:rPr lang="en-GB" sz="1600" dirty="0">
                <a:latin typeface="Times New Roman" pitchFamily="18" charset="0"/>
                <a:cs typeface="Times New Roman" pitchFamily="18" charset="0"/>
              </a:rPr>
              <a:t>In the untreated plots, the precipitation </a:t>
            </a:r>
            <a:r>
              <a:rPr lang="en-GB" sz="1600" dirty="0" err="1">
                <a:latin typeface="Times New Roman" pitchFamily="18" charset="0"/>
                <a:cs typeface="Times New Roman" pitchFamily="18" charset="0"/>
              </a:rPr>
              <a:t>favors</a:t>
            </a:r>
            <a:r>
              <a:rPr lang="en-GB" sz="1600" dirty="0">
                <a:latin typeface="Times New Roman" pitchFamily="18" charset="0"/>
                <a:cs typeface="Times New Roman" pitchFamily="18" charset="0"/>
              </a:rPr>
              <a:t> the emergence and growth of weeds to the detriment of sunflower plants.</a:t>
            </a:r>
          </a:p>
          <a:p>
            <a:pPr marL="285750" indent="-285750" algn="just">
              <a:buFont typeface="Wingdings" pitchFamily="2" charset="2"/>
              <a:buChar char="v"/>
            </a:pPr>
            <a:r>
              <a:rPr lang="en-GB" sz="1600" dirty="0">
                <a:latin typeface="Times New Roman" pitchFamily="18" charset="0"/>
                <a:cs typeface="Times New Roman" pitchFamily="18" charset="0"/>
              </a:rPr>
              <a:t>Pre-emergence herbicide treatments (</a:t>
            </a:r>
            <a:r>
              <a:rPr lang="en-GB" sz="1600" dirty="0" smtClean="0">
                <a:latin typeface="Times New Roman" pitchFamily="18" charset="0"/>
                <a:cs typeface="Times New Roman" pitchFamily="18" charset="0"/>
              </a:rPr>
              <a:t>sunflower,BBCH-00</a:t>
            </a:r>
            <a:r>
              <a:rPr lang="en-GB" sz="1600" dirty="0">
                <a:latin typeface="Times New Roman" pitchFamily="18" charset="0"/>
                <a:cs typeface="Times New Roman" pitchFamily="18" charset="0"/>
              </a:rPr>
              <a:t>) demonstrated good control, highlighting their economic efficiency through a single application</a:t>
            </a:r>
          </a:p>
        </p:txBody>
      </p:sp>
      <p:sp>
        <p:nvSpPr>
          <p:cNvPr id="5" name="TextBox 4"/>
          <p:cNvSpPr txBox="1"/>
          <p:nvPr/>
        </p:nvSpPr>
        <p:spPr>
          <a:xfrm>
            <a:off x="486641" y="5871294"/>
            <a:ext cx="20494224" cy="784784"/>
          </a:xfrm>
          <a:prstGeom prst="rect">
            <a:avLst/>
          </a:prstGeom>
          <a:noFill/>
          <a:ln>
            <a:solidFill>
              <a:schemeClr val="tx1"/>
            </a:solidFill>
          </a:ln>
        </p:spPr>
        <p:txBody>
          <a:bodyPr wrap="square" lIns="45674" tIns="22837" rIns="45674" bIns="22837" rtlCol="0">
            <a:spAutoFit/>
          </a:bodyPr>
          <a:lstStyle/>
          <a:p>
            <a:pPr algn="just"/>
            <a:r>
              <a:rPr lang="en-GB" sz="1600" dirty="0">
                <a:latin typeface="Times New Roman" pitchFamily="18" charset="0"/>
                <a:cs typeface="Times New Roman" pitchFamily="18" charset="0"/>
              </a:rPr>
              <a:t>T</a:t>
            </a:r>
            <a:r>
              <a:rPr lang="en-GB" sz="1600" dirty="0" smtClean="0">
                <a:latin typeface="Times New Roman" pitchFamily="18" charset="0"/>
                <a:cs typeface="Times New Roman" pitchFamily="18" charset="0"/>
              </a:rPr>
              <a:t>he </a:t>
            </a:r>
            <a:r>
              <a:rPr lang="en-GB" sz="1600" dirty="0">
                <a:latin typeface="Times New Roman" pitchFamily="18" charset="0"/>
                <a:cs typeface="Times New Roman" pitchFamily="18" charset="0"/>
              </a:rPr>
              <a:t>sunflower crop presents a high and different degree of infestation (75%) with characteristic species, depending on the location area, the applied technological links and the preceding plant. The cause of the appearance of different weed species is correlated with climatic aspects, with the seed reserve in the soil and with the low power of the plant to compete. The </a:t>
            </a:r>
            <a:r>
              <a:rPr lang="en-GB" sz="1600" dirty="0" err="1">
                <a:latin typeface="Times New Roman" pitchFamily="18" charset="0"/>
                <a:cs typeface="Times New Roman" pitchFamily="18" charset="0"/>
              </a:rPr>
              <a:t>segetal</a:t>
            </a:r>
            <a:r>
              <a:rPr lang="en-GB" sz="1600" dirty="0">
                <a:latin typeface="Times New Roman" pitchFamily="18" charset="0"/>
                <a:cs typeface="Times New Roman" pitchFamily="18" charset="0"/>
              </a:rPr>
              <a:t> flora is very diverse and numerous, through the numerical ratio of weed species present and especially the numerous combinations between the various biological groups. This variety is explained by the diversity of </a:t>
            </a:r>
            <a:r>
              <a:rPr lang="en-GB" sz="1600" dirty="0" err="1">
                <a:latin typeface="Times New Roman" pitchFamily="18" charset="0"/>
                <a:cs typeface="Times New Roman" pitchFamily="18" charset="0"/>
              </a:rPr>
              <a:t>pedoclimatic</a:t>
            </a:r>
            <a:r>
              <a:rPr lang="en-GB" sz="1600" dirty="0">
                <a:latin typeface="Times New Roman" pitchFamily="18" charset="0"/>
                <a:cs typeface="Times New Roman" pitchFamily="18" charset="0"/>
              </a:rPr>
              <a:t> conditions existing in the areas where this crop plant is cultivated (</a:t>
            </a:r>
            <a:r>
              <a:rPr lang="en-GB" sz="1600" i="1" dirty="0" err="1">
                <a:latin typeface="Times New Roman" pitchFamily="18" charset="0"/>
                <a:cs typeface="Times New Roman" pitchFamily="18" charset="0"/>
              </a:rPr>
              <a:t>Anghel</a:t>
            </a:r>
            <a:r>
              <a:rPr lang="en-GB" sz="1600" i="1" dirty="0">
                <a:latin typeface="Times New Roman" pitchFamily="18" charset="0"/>
                <a:cs typeface="Times New Roman" pitchFamily="18" charset="0"/>
              </a:rPr>
              <a:t> et al., 1972) </a:t>
            </a:r>
          </a:p>
        </p:txBody>
      </p:sp>
      <p:sp>
        <p:nvSpPr>
          <p:cNvPr id="9" name="TextBox 8"/>
          <p:cNvSpPr txBox="1"/>
          <p:nvPr/>
        </p:nvSpPr>
        <p:spPr>
          <a:xfrm>
            <a:off x="486641" y="5443079"/>
            <a:ext cx="4489205" cy="353897"/>
          </a:xfrm>
          <a:prstGeom prst="rect">
            <a:avLst/>
          </a:prstGeom>
          <a:noFill/>
          <a:ln w="38100">
            <a:solidFill>
              <a:schemeClr val="tx1"/>
            </a:solidFill>
          </a:ln>
        </p:spPr>
        <p:txBody>
          <a:bodyPr wrap="square" lIns="45674" tIns="22837" rIns="45674" bIns="22837" rtlCol="0">
            <a:spAutoFit/>
          </a:bodyPr>
          <a:lstStyle/>
          <a:p>
            <a:r>
              <a:rPr lang="ro-RO" sz="2000" b="1" dirty="0">
                <a:latin typeface="Times New Roman" pitchFamily="18" charset="0"/>
                <a:cs typeface="Times New Roman" pitchFamily="18" charset="0"/>
              </a:rPr>
              <a:t>Materials and Methods</a:t>
            </a:r>
            <a:endParaRPr lang="en-GB" sz="2000" b="1" dirty="0">
              <a:latin typeface="Times New Roman" pitchFamily="18" charset="0"/>
              <a:cs typeface="Times New Roman" pitchFamily="18" charset="0"/>
            </a:endParaRPr>
          </a:p>
        </p:txBody>
      </p:sp>
      <p:sp>
        <p:nvSpPr>
          <p:cNvPr id="11" name="TextBox 10"/>
          <p:cNvSpPr txBox="1"/>
          <p:nvPr/>
        </p:nvSpPr>
        <p:spPr>
          <a:xfrm>
            <a:off x="439327" y="6778437"/>
            <a:ext cx="3255267" cy="384674"/>
          </a:xfrm>
          <a:prstGeom prst="rect">
            <a:avLst/>
          </a:prstGeom>
          <a:solidFill>
            <a:schemeClr val="tx2">
              <a:lumMod val="20000"/>
              <a:lumOff val="80000"/>
            </a:schemeClr>
          </a:solidFill>
          <a:ln w="76200">
            <a:solidFill>
              <a:schemeClr val="accent1"/>
            </a:solidFill>
          </a:ln>
        </p:spPr>
        <p:txBody>
          <a:bodyPr wrap="square" lIns="45674" tIns="22837" rIns="45674" bIns="22837" rtlCol="0">
            <a:spAutoFit/>
          </a:bodyPr>
          <a:lstStyle/>
          <a:p>
            <a:pPr algn="ctr"/>
            <a:r>
              <a:rPr lang="ro-RO" sz="2200" b="1" dirty="0">
                <a:latin typeface="Times New Roman" pitchFamily="18" charset="0"/>
                <a:cs typeface="Times New Roman" pitchFamily="18" charset="0"/>
              </a:rPr>
              <a:t>Results and Discussions</a:t>
            </a:r>
            <a:endParaRPr lang="en-GB" sz="2200" b="1" dirty="0">
              <a:latin typeface="Times New Roman" pitchFamily="18" charset="0"/>
              <a:cs typeface="Times New Roman" pitchFamily="18" charset="0"/>
            </a:endParaRPr>
          </a:p>
        </p:txBody>
      </p:sp>
      <p:sp>
        <p:nvSpPr>
          <p:cNvPr id="12" name="TextBox 11"/>
          <p:cNvSpPr txBox="1"/>
          <p:nvPr/>
        </p:nvSpPr>
        <p:spPr>
          <a:xfrm flipH="1">
            <a:off x="5429991" y="13316719"/>
            <a:ext cx="2533112" cy="461665"/>
          </a:xfrm>
          <a:prstGeom prst="rect">
            <a:avLst/>
          </a:prstGeom>
          <a:noFill/>
          <a:ln w="38100">
            <a:solidFill>
              <a:srgbClr val="FFFF00"/>
            </a:solidFill>
          </a:ln>
        </p:spPr>
        <p:txBody>
          <a:bodyPr wrap="square" rtlCol="0">
            <a:spAutoFit/>
          </a:bodyPr>
          <a:lstStyle/>
          <a:p>
            <a:r>
              <a:rPr lang="ro-RO" sz="2400" b="1" dirty="0">
                <a:latin typeface="Times New Roman" pitchFamily="18" charset="0"/>
                <a:cs typeface="Times New Roman" pitchFamily="18" charset="0"/>
              </a:rPr>
              <a:t>Conclusions</a:t>
            </a:r>
            <a:endParaRPr lang="en-GB" sz="2400"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130" y="12031285"/>
            <a:ext cx="4485606" cy="2408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6147" y="9801689"/>
            <a:ext cx="3937064" cy="2862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401" y="14439852"/>
            <a:ext cx="4248000" cy="492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5429991" y="12673099"/>
            <a:ext cx="6703858" cy="461665"/>
          </a:xfrm>
          <a:prstGeom prst="rect">
            <a:avLst/>
          </a:prstGeom>
        </p:spPr>
        <p:txBody>
          <a:bodyPr wrap="square">
            <a:spAutoFit/>
          </a:bodyPr>
          <a:lstStyle/>
          <a:p>
            <a:pPr marL="0" marR="0" lvl="0" indent="0" algn="ctr" defTabSz="4174033"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smtClean="0">
                <a:ln>
                  <a:noFill/>
                </a:ln>
                <a:solidFill>
                  <a:prstClr val="black"/>
                </a:solidFill>
                <a:effectLst/>
                <a:uLnTx/>
                <a:uFillTx/>
              </a:rPr>
              <a:t>         </a:t>
            </a:r>
            <a:r>
              <a:rPr kumimoji="0" lang="ro-RO" sz="1200" b="1" i="0" u="none" strike="noStrike" kern="0" cap="none" spc="0" normalizeH="0" baseline="0" noProof="0" dirty="0" smtClean="0">
                <a:ln>
                  <a:noFill/>
                </a:ln>
                <a:solidFill>
                  <a:prstClr val="black"/>
                </a:solidFill>
                <a:effectLst/>
                <a:uLnTx/>
                <a:uFillTx/>
              </a:rPr>
              <a:t>Fig.2 The efficacy(%) of the herbicide Stomp Aqua for </a:t>
            </a:r>
            <a:endParaRPr kumimoji="0" lang="en-GB" sz="1200" b="1" i="0" u="none" strike="noStrike" kern="0" cap="none" spc="0" normalizeH="0" baseline="0" noProof="0" dirty="0" smtClean="0">
              <a:ln>
                <a:noFill/>
              </a:ln>
              <a:solidFill>
                <a:prstClr val="black"/>
              </a:solidFill>
              <a:effectLst/>
              <a:uLnTx/>
              <a:uFillTx/>
            </a:endParaRPr>
          </a:p>
          <a:p>
            <a:pPr marL="0" marR="0" lvl="0" indent="0" algn="ctr" defTabSz="4174033" eaLnBrk="1" fontAlgn="auto" latinLnBrk="0" hangingPunct="1">
              <a:lnSpc>
                <a:spcPct val="100000"/>
              </a:lnSpc>
              <a:spcBef>
                <a:spcPts val="0"/>
              </a:spcBef>
              <a:spcAft>
                <a:spcPts val="0"/>
              </a:spcAft>
              <a:buClrTx/>
              <a:buSzTx/>
              <a:buFontTx/>
              <a:buNone/>
              <a:tabLst/>
              <a:defRPr/>
            </a:pPr>
            <a:r>
              <a:rPr kumimoji="0" lang="ro-RO" sz="1200" b="1" i="0" u="none" strike="noStrike" kern="0" cap="none" spc="0" normalizeH="0" baseline="0" noProof="0" dirty="0" smtClean="0">
                <a:ln>
                  <a:noFill/>
                </a:ln>
                <a:solidFill>
                  <a:prstClr val="black"/>
                </a:solidFill>
                <a:effectLst/>
                <a:uLnTx/>
                <a:uFillTx/>
              </a:rPr>
              <a:t>the weeds controlling from the sunflower crop </a:t>
            </a:r>
            <a:endParaRPr kumimoji="0" lang="en-US" sz="1200" b="1" i="0" u="none" strike="noStrike" kern="0" cap="none" spc="0" normalizeH="0" baseline="0" noProof="0" dirty="0">
              <a:ln>
                <a:noFill/>
              </a:ln>
              <a:solidFill>
                <a:prstClr val="black"/>
              </a:solidFill>
              <a:effectLst/>
              <a:uLnTx/>
              <a:uFillTx/>
            </a:endParaRPr>
          </a:p>
        </p:txBody>
      </p:sp>
      <p:sp>
        <p:nvSpPr>
          <p:cNvPr id="15" name="Rectangle 14"/>
          <p:cNvSpPr/>
          <p:nvPr/>
        </p:nvSpPr>
        <p:spPr>
          <a:xfrm>
            <a:off x="13912873" y="6836351"/>
            <a:ext cx="7068572" cy="280076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4174033"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smtClean="0">
                <a:ln>
                  <a:noFill/>
                </a:ln>
                <a:solidFill>
                  <a:prstClr val="black"/>
                </a:solidFill>
                <a:effectLst/>
                <a:uLnTx/>
                <a:uFillTx/>
              </a:rPr>
              <a:t>The next variant </a:t>
            </a:r>
            <a:r>
              <a:rPr kumimoji="0" lang="ro-RO" sz="1600" b="0" i="0" u="none" strike="noStrike" kern="0" cap="none" spc="0" normalizeH="0" baseline="0" noProof="0" dirty="0" smtClean="0">
                <a:ln>
                  <a:noFill/>
                </a:ln>
                <a:solidFill>
                  <a:prstClr val="black"/>
                </a:solidFill>
                <a:effectLst/>
                <a:uLnTx/>
                <a:uFillTx/>
              </a:rPr>
              <a:t>(figure 3) </a:t>
            </a:r>
            <a:r>
              <a:rPr kumimoji="0" lang="en-GB" sz="1600" b="0" i="0" u="none" strike="noStrike" kern="0" cap="none" spc="0" normalizeH="0" baseline="0" noProof="0" dirty="0" smtClean="0">
                <a:ln>
                  <a:noFill/>
                </a:ln>
                <a:solidFill>
                  <a:prstClr val="black"/>
                </a:solidFill>
                <a:effectLst/>
                <a:uLnTx/>
                <a:uFillTx/>
              </a:rPr>
              <a:t>treated was with the </a:t>
            </a:r>
            <a:r>
              <a:rPr kumimoji="0" lang="ro-RO" sz="1600" b="0" i="0" u="none" strike="noStrike" kern="0" cap="none" spc="0" normalizeH="0" baseline="0" noProof="0" dirty="0" smtClean="0">
                <a:ln>
                  <a:noFill/>
                </a:ln>
                <a:solidFill>
                  <a:prstClr val="black"/>
                </a:solidFill>
                <a:effectLst/>
                <a:uLnTx/>
                <a:uFillTx/>
              </a:rPr>
              <a:t>herbicide Frontier forte(1,4l/ha</a:t>
            </a:r>
            <a:r>
              <a:rPr kumimoji="0" lang="en-GB" sz="1600" b="0" i="0" u="none" strike="noStrike" kern="0" cap="none" spc="0" normalizeH="0" baseline="0" noProof="0" dirty="0" smtClean="0">
                <a:ln>
                  <a:noFill/>
                </a:ln>
                <a:solidFill>
                  <a:prstClr val="black"/>
                </a:solidFill>
                <a:effectLst/>
                <a:uLnTx/>
                <a:uFillTx/>
              </a:rPr>
              <a:t>,</a:t>
            </a:r>
            <a:r>
              <a:rPr kumimoji="0" lang="en-GB" sz="1600" b="0" i="0" u="none" strike="noStrike" kern="0" cap="none" spc="0" normalizeH="0" baseline="0" noProof="0" dirty="0" err="1" smtClean="0">
                <a:ln>
                  <a:noFill/>
                </a:ln>
                <a:solidFill>
                  <a:prstClr val="black"/>
                </a:solidFill>
                <a:effectLst/>
                <a:uLnTx/>
                <a:uFillTx/>
              </a:rPr>
              <a:t>dimethenamid</a:t>
            </a:r>
            <a:r>
              <a:rPr kumimoji="0" lang="en-GB" sz="1600" b="0" i="0" u="none" strike="noStrike" kern="0" cap="none" spc="0" normalizeH="0" baseline="0" noProof="0" dirty="0" smtClean="0">
                <a:ln>
                  <a:noFill/>
                </a:ln>
                <a:solidFill>
                  <a:prstClr val="black"/>
                </a:solidFill>
                <a:effectLst/>
                <a:uLnTx/>
                <a:uFillTx/>
              </a:rPr>
              <a:t>-P) herbicide designed for</a:t>
            </a:r>
            <a:r>
              <a:rPr kumimoji="0" lang="en-GB" sz="1600" b="0" i="0" u="none" strike="noStrike" kern="0" cap="none" spc="0" normalizeH="0" noProof="0" dirty="0" smtClean="0">
                <a:ln>
                  <a:noFill/>
                </a:ln>
                <a:solidFill>
                  <a:prstClr val="black"/>
                </a:solidFill>
                <a:effectLst/>
                <a:uLnTx/>
                <a:uFillTx/>
              </a:rPr>
              <a:t> p</a:t>
            </a:r>
            <a:r>
              <a:rPr kumimoji="0" lang="en-GB" sz="1600" b="0" i="0" u="none" strike="noStrike" kern="0" cap="none" spc="0" normalizeH="0" baseline="0" noProof="0" dirty="0" smtClean="0">
                <a:ln>
                  <a:noFill/>
                </a:ln>
                <a:solidFill>
                  <a:prstClr val="black"/>
                </a:solidFill>
                <a:effectLst/>
                <a:uLnTx/>
                <a:uFillTx/>
              </a:rPr>
              <a:t>re-emergence soil application. Following application, the active substance is absorbed through the weed coleoptiles, while the radicles take up only very small amounts. </a:t>
            </a:r>
          </a:p>
          <a:p>
            <a:pPr marL="0" marR="0" lvl="0" indent="0" algn="just" defTabSz="4174033"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smtClean="0">
                <a:ln>
                  <a:noFill/>
                </a:ln>
                <a:solidFill>
                  <a:prstClr val="black"/>
                </a:solidFill>
                <a:effectLst/>
                <a:uLnTx/>
                <a:uFillTx/>
              </a:rPr>
              <a:t>The efficacy results obtained after the application of the treatment show a good control effect </a:t>
            </a:r>
            <a:r>
              <a:rPr kumimoji="0" lang="ro-RO" sz="1600" b="0" i="0" u="none" strike="noStrike" kern="0" cap="none" spc="0" normalizeH="0" baseline="0" noProof="0" dirty="0" smtClean="0">
                <a:ln>
                  <a:noFill/>
                </a:ln>
                <a:solidFill>
                  <a:prstClr val="black"/>
                </a:solidFill>
                <a:effectLst/>
                <a:uLnTx/>
                <a:uFillTx/>
              </a:rPr>
              <a:t>95-88</a:t>
            </a:r>
            <a:r>
              <a:rPr kumimoji="0" lang="en-GB" sz="1600" b="0" i="0" u="none" strike="noStrike" kern="0" cap="none" spc="0" normalizeH="0" baseline="0" noProof="0" dirty="0" smtClean="0">
                <a:ln>
                  <a:noFill/>
                </a:ln>
                <a:solidFill>
                  <a:prstClr val="black"/>
                </a:solidFill>
                <a:effectLst/>
                <a:uLnTx/>
                <a:uFillTx/>
              </a:rPr>
              <a:t>% for </a:t>
            </a:r>
            <a:r>
              <a:rPr kumimoji="0" lang="en-GB" sz="1600" b="0" i="0" u="none" strike="noStrike" kern="0" cap="none" spc="0" normalizeH="0" baseline="0" noProof="0" dirty="0" err="1" smtClean="0">
                <a:ln>
                  <a:noFill/>
                </a:ln>
                <a:solidFill>
                  <a:prstClr val="black"/>
                </a:solidFill>
                <a:effectLst/>
                <a:uLnTx/>
                <a:uFillTx/>
              </a:rPr>
              <a:t>Setaria</a:t>
            </a:r>
            <a:r>
              <a:rPr kumimoji="0" lang="en-GB" sz="1600" b="0" i="0" u="none" strike="noStrike" kern="0" cap="none" spc="0" normalizeH="0" baseline="0" noProof="0" dirty="0" smtClean="0">
                <a:ln>
                  <a:noFill/>
                </a:ln>
                <a:solidFill>
                  <a:prstClr val="black"/>
                </a:solidFill>
                <a:effectLst/>
                <a:uLnTx/>
                <a:uFillTx/>
              </a:rPr>
              <a:t> </a:t>
            </a:r>
            <a:r>
              <a:rPr kumimoji="0" lang="en-GB" sz="1600" b="0" i="0" u="none" strike="noStrike" kern="0" cap="none" spc="0" normalizeH="0" baseline="0" noProof="0" dirty="0" err="1" smtClean="0">
                <a:ln>
                  <a:noFill/>
                </a:ln>
                <a:solidFill>
                  <a:prstClr val="black"/>
                </a:solidFill>
                <a:effectLst/>
                <a:uLnTx/>
                <a:uFillTx/>
              </a:rPr>
              <a:t>viridis</a:t>
            </a:r>
            <a:r>
              <a:rPr kumimoji="0" lang="en-GB" sz="1600" b="0" i="0" u="none" strike="noStrike" kern="0" cap="none" spc="0" normalizeH="0" baseline="0" noProof="0" dirty="0" smtClean="0">
                <a:ln>
                  <a:noFill/>
                </a:ln>
                <a:solidFill>
                  <a:prstClr val="black"/>
                </a:solidFill>
                <a:effectLst/>
                <a:uLnTx/>
                <a:uFillTx/>
              </a:rPr>
              <a:t>, </a:t>
            </a:r>
            <a:r>
              <a:rPr kumimoji="0" lang="en-GB" sz="1600" b="0" i="0" u="none" strike="noStrike" kern="0" cap="none" spc="0" normalizeH="0" baseline="0" noProof="0" dirty="0" err="1" smtClean="0">
                <a:ln>
                  <a:noFill/>
                </a:ln>
                <a:solidFill>
                  <a:prstClr val="black"/>
                </a:solidFill>
                <a:effectLst/>
                <a:uLnTx/>
                <a:uFillTx/>
              </a:rPr>
              <a:t>Echinochloa</a:t>
            </a:r>
            <a:r>
              <a:rPr kumimoji="0" lang="en-GB" sz="1600" b="0" i="0" u="none" strike="noStrike" kern="0" cap="none" spc="0" normalizeH="0" baseline="0" noProof="0" dirty="0" smtClean="0">
                <a:ln>
                  <a:noFill/>
                </a:ln>
                <a:solidFill>
                  <a:prstClr val="black"/>
                </a:solidFill>
                <a:effectLst/>
                <a:uLnTx/>
                <a:uFillTx/>
              </a:rPr>
              <a:t> crus-</a:t>
            </a:r>
            <a:r>
              <a:rPr kumimoji="0" lang="en-GB" sz="1600" b="0" i="0" u="none" strike="noStrike" kern="0" cap="none" spc="0" normalizeH="0" baseline="0" noProof="0" dirty="0" err="1" smtClean="0">
                <a:ln>
                  <a:noFill/>
                </a:ln>
                <a:solidFill>
                  <a:prstClr val="black"/>
                </a:solidFill>
                <a:effectLst/>
                <a:uLnTx/>
                <a:uFillTx/>
              </a:rPr>
              <a:t>galli</a:t>
            </a:r>
            <a:r>
              <a:rPr kumimoji="0" lang="en-GB" sz="1600" b="0" i="0" u="none" strike="noStrike" kern="0" cap="none" spc="0" normalizeH="0" baseline="0" noProof="0" dirty="0" smtClean="0">
                <a:ln>
                  <a:noFill/>
                </a:ln>
                <a:solidFill>
                  <a:prstClr val="black"/>
                </a:solidFill>
                <a:effectLst/>
                <a:uLnTx/>
                <a:uFillTx/>
              </a:rPr>
              <a:t> and Sorghum </a:t>
            </a:r>
            <a:r>
              <a:rPr kumimoji="0" lang="en-GB" sz="1600" b="0" i="0" u="none" strike="noStrike" kern="0" cap="none" spc="0" normalizeH="0" baseline="0" noProof="0" dirty="0" err="1" smtClean="0">
                <a:ln>
                  <a:noFill/>
                </a:ln>
                <a:solidFill>
                  <a:prstClr val="black"/>
                </a:solidFill>
                <a:effectLst/>
                <a:uLnTx/>
                <a:uFillTx/>
              </a:rPr>
              <a:t>halepense</a:t>
            </a:r>
            <a:r>
              <a:rPr kumimoji="0" lang="en-GB" sz="1600" b="0" i="0" u="none" strike="noStrike" kern="0" cap="none" spc="0" normalizeH="0" baseline="0" noProof="0" dirty="0" smtClean="0">
                <a:ln>
                  <a:noFill/>
                </a:ln>
                <a:solidFill>
                  <a:prstClr val="black"/>
                </a:solidFill>
                <a:effectLst/>
                <a:uLnTx/>
                <a:uFillTx/>
              </a:rPr>
              <a:t>. </a:t>
            </a:r>
          </a:p>
          <a:p>
            <a:pPr marL="0" marR="0" lvl="0" indent="0" algn="just" defTabSz="4174033"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smtClean="0">
                <a:ln>
                  <a:noFill/>
                </a:ln>
                <a:solidFill>
                  <a:prstClr val="black"/>
                </a:solidFill>
                <a:effectLst/>
                <a:uLnTx/>
                <a:uFillTx/>
              </a:rPr>
              <a:t>Following the application of the treatment, the annual </a:t>
            </a:r>
            <a:r>
              <a:rPr kumimoji="0" lang="en-GB" sz="1600" b="0" i="0" u="none" strike="noStrike" kern="0" cap="none" spc="0" normalizeH="0" baseline="0" noProof="0" dirty="0" err="1" smtClean="0">
                <a:ln>
                  <a:noFill/>
                </a:ln>
                <a:solidFill>
                  <a:prstClr val="black"/>
                </a:solidFill>
                <a:effectLst/>
                <a:uLnTx/>
                <a:uFillTx/>
              </a:rPr>
              <a:t>dicotyledon</a:t>
            </a:r>
            <a:r>
              <a:rPr kumimoji="0" lang="en-GB" sz="1600" b="0" i="0" u="none" strike="noStrike" kern="0" cap="none" spc="0" normalizeH="0" baseline="0" noProof="0" dirty="0" smtClean="0">
                <a:ln>
                  <a:noFill/>
                </a:ln>
                <a:solidFill>
                  <a:prstClr val="black"/>
                </a:solidFill>
                <a:effectLst/>
                <a:uLnTx/>
                <a:uFillTx/>
              </a:rPr>
              <a:t> </a:t>
            </a:r>
            <a:r>
              <a:rPr kumimoji="0" lang="en-GB" sz="1600" b="0" i="1" u="none" strike="noStrike" kern="0" cap="none" spc="0" normalizeH="0" baseline="0" noProof="0" dirty="0" err="1" smtClean="0">
                <a:ln>
                  <a:noFill/>
                </a:ln>
                <a:solidFill>
                  <a:prstClr val="black"/>
                </a:solidFill>
                <a:effectLst/>
                <a:uLnTx/>
                <a:uFillTx/>
              </a:rPr>
              <a:t>Amaranthus</a:t>
            </a:r>
            <a:r>
              <a:rPr kumimoji="0" lang="en-GB" sz="1600" b="0" i="1" u="none" strike="noStrike" kern="0" cap="none" spc="0" normalizeH="0" baseline="0" noProof="0" dirty="0" smtClean="0">
                <a:ln>
                  <a:noFill/>
                </a:ln>
                <a:solidFill>
                  <a:prstClr val="black"/>
                </a:solidFill>
                <a:effectLst/>
                <a:uLnTx/>
                <a:uFillTx/>
              </a:rPr>
              <a:t> </a:t>
            </a:r>
            <a:r>
              <a:rPr kumimoji="0" lang="en-GB" sz="1600" b="0" i="1" u="none" strike="noStrike" kern="0" cap="none" spc="0" normalizeH="0" baseline="0" noProof="0" dirty="0" err="1" smtClean="0">
                <a:ln>
                  <a:noFill/>
                </a:ln>
                <a:solidFill>
                  <a:prstClr val="black"/>
                </a:solidFill>
                <a:effectLst/>
                <a:uLnTx/>
                <a:uFillTx/>
              </a:rPr>
              <a:t>retroflexus</a:t>
            </a:r>
            <a:r>
              <a:rPr kumimoji="0" lang="en-GB" sz="1600" b="0" i="1" u="none" strike="noStrike" kern="0" cap="none" spc="0" normalizeH="0" baseline="0" noProof="0" dirty="0" smtClean="0">
                <a:ln>
                  <a:noFill/>
                </a:ln>
                <a:solidFill>
                  <a:prstClr val="black"/>
                </a:solidFill>
                <a:effectLst/>
                <a:uLnTx/>
                <a:uFillTx/>
              </a:rPr>
              <a:t> </a:t>
            </a:r>
            <a:r>
              <a:rPr kumimoji="0" lang="en-GB" sz="1600" b="0" i="0" u="none" strike="noStrike" kern="0" cap="none" spc="0" normalizeH="0" baseline="0" noProof="0" dirty="0" smtClean="0">
                <a:ln>
                  <a:noFill/>
                </a:ln>
                <a:solidFill>
                  <a:prstClr val="black"/>
                </a:solidFill>
                <a:effectLst/>
                <a:uLnTx/>
                <a:uFillTx/>
              </a:rPr>
              <a:t>showed an average control efficacy of 95%.The control level for the other two annual weed species, </a:t>
            </a:r>
            <a:r>
              <a:rPr kumimoji="0" lang="en-GB" sz="1600" b="0" i="1" u="none" strike="noStrike" kern="0" cap="none" spc="0" normalizeH="0" baseline="0" noProof="0" dirty="0" err="1" smtClean="0">
                <a:ln>
                  <a:noFill/>
                </a:ln>
                <a:solidFill>
                  <a:prstClr val="black"/>
                </a:solidFill>
                <a:effectLst/>
                <a:uLnTx/>
                <a:uFillTx/>
              </a:rPr>
              <a:t>Chenopodium</a:t>
            </a:r>
            <a:r>
              <a:rPr kumimoji="0" lang="en-GB" sz="1600" b="0" i="1" u="none" strike="noStrike" kern="0" cap="none" spc="0" normalizeH="0" baseline="0" noProof="0" dirty="0" smtClean="0">
                <a:ln>
                  <a:noFill/>
                </a:ln>
                <a:solidFill>
                  <a:prstClr val="black"/>
                </a:solidFill>
                <a:effectLst/>
                <a:uLnTx/>
                <a:uFillTx/>
              </a:rPr>
              <a:t> album</a:t>
            </a:r>
            <a:r>
              <a:rPr kumimoji="0" lang="ro-RO" sz="1600" b="0" i="1" u="none" strike="noStrike" kern="0" cap="none" spc="0" normalizeH="0" baseline="0" noProof="0" dirty="0" smtClean="0">
                <a:ln>
                  <a:noFill/>
                </a:ln>
                <a:solidFill>
                  <a:prstClr val="black"/>
                </a:solidFill>
                <a:effectLst/>
                <a:uLnTx/>
                <a:uFillTx/>
              </a:rPr>
              <a:t> </a:t>
            </a:r>
            <a:r>
              <a:rPr kumimoji="0" lang="en-GB" sz="1600" b="0" i="0" u="none" strike="noStrike" kern="0" cap="none" spc="0" normalizeH="0" baseline="0" noProof="0" dirty="0" smtClean="0">
                <a:ln>
                  <a:noFill/>
                </a:ln>
                <a:solidFill>
                  <a:prstClr val="black"/>
                </a:solidFill>
                <a:effectLst/>
                <a:uLnTx/>
                <a:uFillTx/>
              </a:rPr>
              <a:t>and </a:t>
            </a:r>
            <a:r>
              <a:rPr kumimoji="0" lang="en-GB" sz="1600" b="0" i="1" u="none" strike="noStrike" kern="0" cap="none" spc="0" normalizeH="0" baseline="0" noProof="0" dirty="0" err="1" smtClean="0">
                <a:ln>
                  <a:noFill/>
                </a:ln>
                <a:solidFill>
                  <a:prstClr val="black"/>
                </a:solidFill>
                <a:effectLst/>
                <a:uLnTx/>
                <a:uFillTx/>
              </a:rPr>
              <a:t>Polygonum</a:t>
            </a:r>
            <a:r>
              <a:rPr kumimoji="0" lang="en-GB" sz="1600" b="0" i="1" u="none" strike="noStrike" kern="0" cap="none" spc="0" normalizeH="0" baseline="0" noProof="0" dirty="0" smtClean="0">
                <a:ln>
                  <a:noFill/>
                </a:ln>
                <a:solidFill>
                  <a:prstClr val="black"/>
                </a:solidFill>
                <a:effectLst/>
                <a:uLnTx/>
                <a:uFillTx/>
              </a:rPr>
              <a:t> convolvulus</a:t>
            </a:r>
            <a:r>
              <a:rPr kumimoji="0" lang="en-GB" sz="1600" b="0" i="0" u="none" strike="noStrike" kern="0" cap="none" spc="0" normalizeH="0" baseline="0" noProof="0" dirty="0" smtClean="0">
                <a:ln>
                  <a:noFill/>
                </a:ln>
                <a:solidFill>
                  <a:prstClr val="black"/>
                </a:solidFill>
                <a:effectLst/>
                <a:uLnTx/>
                <a:uFillTx/>
              </a:rPr>
              <a:t>, was significantly lower, at 64% and 63</a:t>
            </a:r>
            <a:r>
              <a:rPr kumimoji="0" lang="en-GB" sz="1600" b="0" i="0" u="none" strike="noStrike" kern="0" cap="none" spc="0" normalizeH="0" baseline="0" noProof="0" dirty="0" smtClean="0">
                <a:ln>
                  <a:noFill/>
                </a:ln>
                <a:solidFill>
                  <a:prstClr val="black"/>
                </a:solidFill>
                <a:effectLst/>
                <a:uLnTx/>
                <a:uFillTx/>
              </a:rPr>
              <a:t>%.</a:t>
            </a:r>
            <a:endParaRPr kumimoji="0" lang="en-GB" sz="1600" b="0" i="0" u="none" strike="noStrike" kern="0" cap="none" spc="0" normalizeH="0" baseline="0" noProof="0" dirty="0" smtClean="0">
              <a:ln>
                <a:noFill/>
              </a:ln>
              <a:solidFill>
                <a:prstClr val="black"/>
              </a:solidFill>
              <a:effectLst/>
              <a:uLnTx/>
              <a:uFillTx/>
            </a:endParaRPr>
          </a:p>
        </p:txBody>
      </p:sp>
      <p:pic>
        <p:nvPicPr>
          <p:cNvPr id="102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879201" y="9781115"/>
            <a:ext cx="3910456" cy="2882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860671" y="12663867"/>
            <a:ext cx="4140000"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7456" y="9880257"/>
            <a:ext cx="4968552" cy="3355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2438</TotalTime>
  <Words>929</Words>
  <Application>Microsoft Office PowerPoint</Application>
  <PresentationFormat>Custom</PresentationFormat>
  <Paragraphs>28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Optimization of chemical methods for weed control in sunflower crops under  the pedoclimatic conditions FROM Fundulea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and Fruiting of Some Sweet Cherry Cultivars on SL64 Rootstock in the South-Eastern Part of Romania</dc:title>
  <dc:creator>Adrian</dc:creator>
  <cp:lastModifiedBy>Mihaela</cp:lastModifiedBy>
  <cp:revision>303</cp:revision>
  <dcterms:created xsi:type="dcterms:W3CDTF">2011-08-18T08:47:05Z</dcterms:created>
  <dcterms:modified xsi:type="dcterms:W3CDTF">2026-09-15T08:48:37Z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DDC012AB-C965-4FC5-865D-E46E5D17E317</vt:lpwstr>
  </property>
  <property fmtid="{D5CDD505-2E9C-101B-9397-08002B2CF9AE}" pid="3" name="ArticulatePath">
    <vt:lpwstr>Poster_Template_2019</vt:lpwstr>
  </property>
</Properties>
</file>