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1.xml.rels" ContentType="application/vnd.openxmlformats-package.relationships+xml"/>
  <Override PartName="/ppt/slides/slide1.xml" ContentType="application/vnd.openxmlformats-officedocument.presentationml.slid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4.jpeg" ContentType="image/jpeg"/>
  <Override PartName="/ppt/media/image5.png" ContentType="image/png"/>
  <Override PartName="/ppt/media/image6.png" ContentType="image/png"/>
  <Override PartName="/ppt/media/image7.png" ContentType="image/png"/>
  <Override PartName="/ppt/media/image8.png" ContentType="image/png"/>
  <Override PartName="/ppt/media/image9.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ий слайд">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sz="1800" spc="-1" strike="noStrike">
              <a:solidFill>
                <a:schemeClr val="dk1"/>
              </a:solidFill>
              <a:latin typeface="Calibri"/>
            </a:endParaRPr>
          </a:p>
        </p:txBody>
      </p:sp>
      <p:sp>
        <p:nvSpPr>
          <p:cNvPr id="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B6D56621-8F1C-455D-B7DD-50C5F7248911}"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і вертикальний текст">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D126AB5A-EDC9-48F2-832C-11A3787B5298}"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Вертикальний заголовок і текст">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2B0E3EEC-9A6F-427C-9396-4C847CB4B7CA}"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Назва та вміст">
    <p:spTree>
      <p:nvGrpSpPr>
        <p:cNvPr id="1" name=""/>
        <p:cNvGrpSpPr/>
        <p:nvPr/>
      </p:nvGrpSpPr>
      <p:grpSpPr>
        <a:xfrm>
          <a:off x="0" y="0"/>
          <a:ext cx="0" cy="0"/>
          <a:chOff x="0" y="0"/>
          <a:chExt cx="0" cy="0"/>
        </a:xfrm>
      </p:grpSpPr>
      <p:sp>
        <p:nvSpPr>
          <p:cNvPr id="21"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sz="1800" spc="-1" strike="noStrike">
              <a:solidFill>
                <a:schemeClr val="dk1"/>
              </a:solidFill>
              <a:latin typeface="Calibri"/>
            </a:endParaRPr>
          </a:p>
        </p:txBody>
      </p:sp>
      <p:sp>
        <p:nvSpPr>
          <p:cNvPr id="2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sz="280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4A4BC681-15B4-4A58-9E98-3957D8078E49}"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Назва розділу">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AF679080-26A5-4629-9D05-88A71E2786D6}" type="slidenum">
              <a:t>&lt;#&gt;</a:t>
            </a:fld>
          </a:p>
        </p:txBody>
      </p:sp>
      <p:sp>
        <p:nvSpPr>
          <p:cNvPr id="4" name="PlaceHolder 3"/>
          <p:cNvSpPr>
            <a:spLocks noGrp="1"/>
          </p:cNvSpPr>
          <p:nvPr>
            <p:ph type="dt" idx="13"/>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Два об’єкти">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sz="1800" spc="-1" strike="noStrike">
              <a:solidFill>
                <a:schemeClr val="dk1"/>
              </a:solidFill>
              <a:latin typeface="Calibri"/>
            </a:endParaRPr>
          </a:p>
        </p:txBody>
      </p:sp>
      <p:sp>
        <p:nvSpPr>
          <p:cNvPr id="3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sz="2800" spc="-1" strike="noStrike">
              <a:solidFill>
                <a:schemeClr val="dk1"/>
              </a:solidFill>
              <a:latin typeface="Calibri"/>
            </a:endParaRPr>
          </a:p>
        </p:txBody>
      </p:sp>
      <p:sp>
        <p:nvSpPr>
          <p:cNvPr id="3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sz="280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BA32B790-74D6-4578-AEBC-3B38EBE7D760}" type="slidenum">
              <a:t>&lt;#&gt;</a:t>
            </a:fld>
          </a:p>
        </p:txBody>
      </p:sp>
      <p:sp>
        <p:nvSpPr>
          <p:cNvPr id="7" name="PlaceHolder 6"/>
          <p:cNvSpPr>
            <a:spLocks noGrp="1"/>
          </p:cNvSpPr>
          <p:nvPr>
            <p:ph type="dt" idx="16"/>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Порівняння">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3F9F9A5D-491D-4721-A223-1B217F7C0C5E}" type="slidenum">
              <a:t>&lt;#&gt;</a:t>
            </a:fld>
          </a:p>
        </p:txBody>
      </p:sp>
      <p:sp>
        <p:nvSpPr>
          <p:cNvPr id="4" name="PlaceHolder 3"/>
          <p:cNvSpPr>
            <a:spLocks noGrp="1"/>
          </p:cNvSpPr>
          <p:nvPr>
            <p:ph type="dt" idx="19"/>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Лише заголовок">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6E0FAF91-BA88-4050-B25E-D6E7DDA88CB6}" type="slidenum">
              <a:t>&lt;#&gt;</a:t>
            </a:fld>
          </a:p>
        </p:txBody>
      </p:sp>
      <p:sp>
        <p:nvSpPr>
          <p:cNvPr id="5" name="PlaceHolder 4"/>
          <p:cNvSpPr>
            <a:spLocks noGrp="1"/>
          </p:cNvSpPr>
          <p:nvPr>
            <p:ph type="dt" idx="22"/>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Пустий слайд">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5959C1A8-760B-4C54-B513-3B195D08E1E5}" type="slidenum">
              <a:t>&lt;#&gt;</a:t>
            </a:fld>
          </a:p>
        </p:txBody>
      </p:sp>
      <p:sp>
        <p:nvSpPr>
          <p:cNvPr id="4" name="PlaceHolder 3"/>
          <p:cNvSpPr>
            <a:spLocks noGrp="1"/>
          </p:cNvSpPr>
          <p:nvPr>
            <p:ph type="dt" idx="25"/>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Вміст і підпис">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33F9DC28-CA61-4557-B0E0-A3C3302F922D}"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Рисунок і підпис">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42766FDF-8BC3-4D07-BC38-F47AC6728445}" type="slidenum">
              <a:t>&lt;#&gt;</a:t>
            </a:fld>
          </a:p>
        </p:txBody>
      </p:sp>
      <p:sp>
        <p:nvSpPr>
          <p:cNvPr id="4" name="PlaceHolder 3"/>
          <p:cNvSpPr>
            <a:spLocks noGrp="1"/>
          </p:cNvSpPr>
          <p:nvPr>
            <p:ph type="dt" idx="31"/>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uk-UA" sz="6000" spc="-1" strike="noStrike">
                <a:solidFill>
                  <a:schemeClr val="dk1"/>
                </a:solidFill>
                <a:latin typeface="Calibri Light"/>
              </a:rPr>
              <a:t>Клацніть, щоб редагувати стиль зразка заголовка</a:t>
            </a:r>
            <a:endParaRPr b="0" sz="6000" spc="-1" strike="noStrike">
              <a:solidFill>
                <a:schemeClr val="dk1"/>
              </a:solidFill>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16C1FD9C-0199-49C0-9F46-64552CEA0224}"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8"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9"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0"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629C2A91-90BE-4941-95EC-6A5B4C693E2F}"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12"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13"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14"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5"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581FC540-868C-4FA6-AEA4-53C24C58B199}"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AC92C6B8-993C-46EE-A603-FFDE93D6ECE4}"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uk-UA" sz="6000" spc="-1" strike="noStrike">
                <a:solidFill>
                  <a:schemeClr val="dk1"/>
                </a:solidFill>
                <a:latin typeface="Calibri Light"/>
              </a:rPr>
              <a:t>Клацніть, щоб редагувати стиль зразка заголовка</a:t>
            </a:r>
            <a:endParaRPr b="0" sz="6000" spc="-1" strike="noStrike">
              <a:solidFill>
                <a:schemeClr val="dk1"/>
              </a:solidFill>
              <a:latin typeface="Calibri"/>
            </a:endParaRPr>
          </a:p>
        </p:txBody>
      </p:sp>
      <p:sp>
        <p:nvSpPr>
          <p:cNvPr id="24"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uk-UA" sz="2400" spc="-1" strike="noStrike">
                <a:solidFill>
                  <a:schemeClr val="dk1">
                    <a:tint val="75000"/>
                  </a:schemeClr>
                </a:solidFill>
                <a:latin typeface="Calibri"/>
              </a:rPr>
              <a:t>Клацніть, щоб відредагувати стилі зразків тексту</a:t>
            </a:r>
            <a:endParaRPr b="0" sz="2400" spc="-1" strike="noStrike">
              <a:solidFill>
                <a:schemeClr val="dk1"/>
              </a:solidFill>
              <a:latin typeface="Calibri"/>
            </a:endParaRPr>
          </a:p>
        </p:txBody>
      </p:sp>
      <p:sp>
        <p:nvSpPr>
          <p:cNvPr id="25"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26"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7"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5EBE2FB8-2C44-4A46-A4C8-A92E30B4ACAC}"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29"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30"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31"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32"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3"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19F5A3A8-9E04-44D6-9A31-7235CE2E8792}"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38"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uk-UA" sz="2400" spc="-1" strike="noStrike">
                <a:solidFill>
                  <a:schemeClr val="dk1"/>
                </a:solidFill>
                <a:latin typeface="Calibri"/>
              </a:rPr>
              <a:t>Клацніть, щоб відредагувати стилі зразків тексту</a:t>
            </a:r>
            <a:endParaRPr b="0" sz="2400" spc="-1" strike="noStrike">
              <a:solidFill>
                <a:schemeClr val="dk1"/>
              </a:solidFill>
              <a:latin typeface="Calibri"/>
            </a:endParaRPr>
          </a:p>
        </p:txBody>
      </p:sp>
      <p:sp>
        <p:nvSpPr>
          <p:cNvPr id="39"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40"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uk-UA" sz="2400" spc="-1" strike="noStrike">
                <a:solidFill>
                  <a:schemeClr val="dk1"/>
                </a:solidFill>
                <a:latin typeface="Calibri"/>
              </a:rPr>
              <a:t>Клацніть, щоб відредагувати стилі зразків тексту</a:t>
            </a:r>
            <a:endParaRPr b="0" sz="2400" spc="-1" strike="noStrike">
              <a:solidFill>
                <a:schemeClr val="dk1"/>
              </a:solidFill>
              <a:latin typeface="Calibri"/>
            </a:endParaRPr>
          </a:p>
        </p:txBody>
      </p:sp>
      <p:sp>
        <p:nvSpPr>
          <p:cNvPr id="41"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2800" spc="-1" strike="noStrike">
                <a:solidFill>
                  <a:schemeClr val="dk1"/>
                </a:solidFill>
                <a:latin typeface="Calibri"/>
              </a:rPr>
              <a:t>Клацніть, щоб відредагувати стилі зразків тексту</a:t>
            </a:r>
            <a:endParaRPr b="0"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Другий рівень</a:t>
            </a:r>
            <a:endParaRPr b="0"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Третій рівень</a:t>
            </a:r>
            <a:endParaRPr b="0"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Четвертий рівень</a:t>
            </a:r>
            <a:endParaRPr b="0"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1800" spc="-1" strike="noStrike">
                <a:solidFill>
                  <a:schemeClr val="dk1"/>
                </a:solidFill>
                <a:latin typeface="Calibri"/>
              </a:rPr>
              <a:t>П’ятий рівень</a:t>
            </a:r>
            <a:endParaRPr b="0" sz="1800" spc="-1" strike="noStrike">
              <a:solidFill>
                <a:schemeClr val="dk1"/>
              </a:solidFill>
              <a:latin typeface="Calibri"/>
            </a:endParaRPr>
          </a:p>
        </p:txBody>
      </p:sp>
      <p:sp>
        <p:nvSpPr>
          <p:cNvPr id="42"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43"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4"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0D59FEB4-B379-42B3-A907-D340C4604F9B}"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uk-UA" sz="4400" spc="-1" strike="noStrike">
                <a:solidFill>
                  <a:schemeClr val="dk1"/>
                </a:solidFill>
                <a:latin typeface="Calibri Light"/>
              </a:rPr>
              <a:t>Клацніть, щоб редагувати стиль зразка заголовка</a:t>
            </a:r>
            <a:endParaRPr b="0" sz="4400" spc="-1" strike="noStrike">
              <a:solidFill>
                <a:schemeClr val="dk1"/>
              </a:solidFill>
              <a:latin typeface="Calibri"/>
            </a:endParaRPr>
          </a:p>
        </p:txBody>
      </p:sp>
      <p:sp>
        <p:nvSpPr>
          <p:cNvPr id="46"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47"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8"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508F152C-9A56-461A-B95F-AE2260728074}"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
        <p:nvSpPr>
          <p:cNvPr id="49"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sz="2800" spc="-1" strike="noStrike">
                <a:solidFill>
                  <a:schemeClr val="dk1"/>
                </a:solidFill>
                <a:latin typeface="Calibri"/>
              </a:rPr>
              <a:t>Для правки структуры щёлкните мышью</a:t>
            </a:r>
            <a:endParaRPr b="0" sz="28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sz="2000" spc="-1" strike="noStrike">
                <a:solidFill>
                  <a:schemeClr val="dk1"/>
                </a:solidFill>
                <a:latin typeface="Calibri"/>
              </a:rPr>
              <a:t>Второй уровень структуры</a:t>
            </a:r>
            <a:endParaRPr b="0" sz="20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sz="1800" spc="-1" strike="noStrike">
                <a:solidFill>
                  <a:schemeClr val="dk1"/>
                </a:solidFill>
                <a:latin typeface="Calibri"/>
              </a:rPr>
              <a:t>Третий уровень структуры</a:t>
            </a:r>
            <a:endParaRPr b="0" sz="18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sz="1800" spc="-1" strike="noStrike">
                <a:solidFill>
                  <a:schemeClr val="dk1"/>
                </a:solidFill>
                <a:latin typeface="Calibri"/>
              </a:rPr>
              <a:t>Четвёртый уровень структуры</a:t>
            </a:r>
            <a:endParaRPr b="0" sz="18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sz="2000" spc="-1" strike="noStrike">
                <a:solidFill>
                  <a:schemeClr val="dk1"/>
                </a:solidFill>
                <a:latin typeface="Calibri"/>
              </a:rPr>
              <a:t>Пятый уровень структуры</a:t>
            </a:r>
            <a:endParaRPr b="0" sz="20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sz="2000" spc="-1" strike="noStrike">
                <a:solidFill>
                  <a:schemeClr val="dk1"/>
                </a:solidFill>
                <a:latin typeface="Calibri"/>
              </a:rPr>
              <a:t>Шестой уровень структуры</a:t>
            </a:r>
            <a:endParaRPr b="0" sz="20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sz="2000" spc="-1" strike="noStrike">
                <a:solidFill>
                  <a:schemeClr val="dk1"/>
                </a:solidFill>
                <a:latin typeface="Calibri"/>
              </a:rPr>
              <a:t>Седьмой уровень структуры</a:t>
            </a:r>
            <a:endParaRPr b="0"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52"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53"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BD82AD92-AAC3-4C96-9891-AED970AD54E0}"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uk-UA" sz="3200" spc="-1" strike="noStrike">
                <a:solidFill>
                  <a:schemeClr val="dk1"/>
                </a:solidFill>
                <a:latin typeface="Calibri Light"/>
              </a:rPr>
              <a:t>Клацніть, щоб редагувати стиль зразка заголовка</a:t>
            </a:r>
            <a:endParaRPr b="0" sz="3200" spc="-1" strike="noStrike">
              <a:solidFill>
                <a:schemeClr val="dk1"/>
              </a:solidFill>
              <a:latin typeface="Calibri"/>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uk-UA" sz="3200" spc="-1" strike="noStrike">
                <a:solidFill>
                  <a:schemeClr val="dk1"/>
                </a:solidFill>
                <a:latin typeface="Calibri"/>
              </a:rPr>
              <a:t>Клацніть, щоб відредагувати стилі зразків тексту</a:t>
            </a:r>
            <a:endParaRPr b="0" sz="32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uk-UA" sz="2800" spc="-1" strike="noStrike">
                <a:solidFill>
                  <a:schemeClr val="dk1"/>
                </a:solidFill>
                <a:latin typeface="Calibri"/>
              </a:rPr>
              <a:t>Другий рівень</a:t>
            </a:r>
            <a:endParaRPr b="0" sz="28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uk-UA" sz="2400" spc="-1" strike="noStrike">
                <a:solidFill>
                  <a:schemeClr val="dk1"/>
                </a:solidFill>
                <a:latin typeface="Calibri"/>
              </a:rPr>
              <a:t>Третій рівень</a:t>
            </a:r>
            <a:endParaRPr b="0" sz="24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Четвертий рівень</a:t>
            </a:r>
            <a:endParaRPr b="0" sz="20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uk-UA" sz="2000" spc="-1" strike="noStrike">
                <a:solidFill>
                  <a:schemeClr val="dk1"/>
                </a:solidFill>
                <a:latin typeface="Calibri"/>
              </a:rPr>
              <a:t>П’ятий рівень</a:t>
            </a:r>
            <a:endParaRPr b="0" sz="2000" spc="-1" strike="noStrike">
              <a:solidFill>
                <a:schemeClr val="dk1"/>
              </a:solidFill>
              <a:latin typeface="Calibri"/>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uk-UA" sz="1600" spc="-1" strike="noStrike">
                <a:solidFill>
                  <a:schemeClr val="dk1"/>
                </a:solidFill>
                <a:latin typeface="Calibri"/>
              </a:rPr>
              <a:t>Клацніть, щоб відредагувати стилі зразків тексту</a:t>
            </a:r>
            <a:endParaRPr b="0" sz="1600" spc="-1" strike="noStrike">
              <a:solidFill>
                <a:schemeClr val="dk1"/>
              </a:solidFill>
              <a:latin typeface="Calibri"/>
            </a:endParaRPr>
          </a:p>
        </p:txBody>
      </p:sp>
      <p:sp>
        <p:nvSpPr>
          <p:cNvPr id="57"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58"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59"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3F2EE1AB-46C2-4F07-800A-76804551088A}"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uk-UA" sz="3200" spc="-1" strike="noStrike">
                <a:solidFill>
                  <a:schemeClr val="dk1"/>
                </a:solidFill>
                <a:latin typeface="Calibri Light"/>
              </a:rPr>
              <a:t>Клацніть, щоб редагувати стиль зразка заголовка</a:t>
            </a:r>
            <a:endParaRPr b="0" sz="3200" spc="-1" strike="noStrike">
              <a:solidFill>
                <a:schemeClr val="dk1"/>
              </a:solidFill>
              <a:latin typeface="Calibri"/>
            </a:endParaRPr>
          </a:p>
        </p:txBody>
      </p:sp>
      <p:sp>
        <p:nvSpPr>
          <p:cNvPr id="61"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sz="3200" spc="-1" strike="noStrike">
                <a:solidFill>
                  <a:schemeClr val="dk1"/>
                </a:solidFill>
                <a:latin typeface="Calibri"/>
              </a:rPr>
              <a:t>Для правки структуры щёлкните мышью</a:t>
            </a:r>
            <a:endParaRPr b="0" sz="32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sz="3200" spc="-1" strike="noStrike">
                <a:solidFill>
                  <a:schemeClr val="dk1"/>
                </a:solidFill>
                <a:latin typeface="Calibri"/>
              </a:rPr>
              <a:t>Второй уровень структуры</a:t>
            </a:r>
            <a:endParaRPr b="0" sz="32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sz="3200" spc="-1" strike="noStrike">
                <a:solidFill>
                  <a:schemeClr val="dk1"/>
                </a:solidFill>
                <a:latin typeface="Calibri"/>
              </a:rPr>
              <a:t>Третий уровень структуры</a:t>
            </a:r>
            <a:endParaRPr b="0" sz="32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sz="3200" spc="-1" strike="noStrike">
                <a:solidFill>
                  <a:schemeClr val="dk1"/>
                </a:solidFill>
                <a:latin typeface="Calibri"/>
              </a:rPr>
              <a:t>Четвёртый уровень структуры</a:t>
            </a:r>
            <a:endParaRPr b="0" sz="32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sz="3200" spc="-1" strike="noStrike">
                <a:solidFill>
                  <a:schemeClr val="dk1"/>
                </a:solidFill>
                <a:latin typeface="Calibri"/>
              </a:rPr>
              <a:t>Пятый уровень структуры</a:t>
            </a:r>
            <a:endParaRPr b="0" sz="32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sz="3200" spc="-1" strike="noStrike">
                <a:solidFill>
                  <a:schemeClr val="dk1"/>
                </a:solidFill>
                <a:latin typeface="Calibri"/>
              </a:rPr>
              <a:t>Шестой уровень структуры</a:t>
            </a:r>
            <a:endParaRPr b="0" sz="32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sz="3200" spc="-1" strike="noStrike">
                <a:solidFill>
                  <a:schemeClr val="dk1"/>
                </a:solidFill>
                <a:latin typeface="Calibri"/>
              </a:rPr>
              <a:t>Седьмой уровень структуры</a:t>
            </a:r>
            <a:endParaRPr b="0" sz="3200" spc="-1" strike="noStrike">
              <a:solidFill>
                <a:schemeClr val="dk1"/>
              </a:solidFill>
              <a:latin typeface="Calibri"/>
            </a:endParaRPr>
          </a:p>
        </p:txBody>
      </p:sp>
      <p:sp>
        <p:nvSpPr>
          <p:cNvPr id="62"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uk-UA" sz="1600" spc="-1" strike="noStrike">
                <a:solidFill>
                  <a:schemeClr val="dk1"/>
                </a:solidFill>
                <a:latin typeface="Calibri"/>
              </a:rPr>
              <a:t>Клацніть, щоб відредагувати стилі зразків тексту</a:t>
            </a:r>
            <a:endParaRPr b="0" sz="1600" spc="-1" strike="noStrike">
              <a:solidFill>
                <a:schemeClr val="dk1"/>
              </a:solidFill>
              <a:latin typeface="Calibri"/>
            </a:endParaRPr>
          </a:p>
        </p:txBody>
      </p:sp>
      <p:sp>
        <p:nvSpPr>
          <p:cNvPr id="63"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sz="1200" spc="-1" strike="noStrike">
                <a:solidFill>
                  <a:schemeClr val="dk1">
                    <a:tint val="75000"/>
                  </a:schemeClr>
                </a:solidFill>
                <a:latin typeface="Calibri"/>
              </a:defRPr>
            </a:lvl1pPr>
          </a:lstStyle>
          <a:p>
            <a:pPr indent="0" defTabSz="914400">
              <a:lnSpc>
                <a:spcPct val="100000"/>
              </a:lnSpc>
              <a:buNone/>
            </a:pPr>
            <a:r>
              <a:rPr b="0" sz="1200" spc="-1" strike="noStrike">
                <a:solidFill>
                  <a:schemeClr val="dk1">
                    <a:tint val="75000"/>
                  </a:schemeClr>
                </a:solidFill>
                <a:latin typeface="Calibri"/>
              </a:rPr>
              <a:t>&lt;дата/время&gt;</a:t>
            </a:r>
            <a:endParaRPr b="0" lang="ru-RU" sz="1200" spc="-1" strike="noStrike">
              <a:solidFill>
                <a:srgbClr val="000000"/>
              </a:solidFill>
              <a:latin typeface="Times New Roman"/>
            </a:endParaRPr>
          </a:p>
        </p:txBody>
      </p:sp>
      <p:sp>
        <p:nvSpPr>
          <p:cNvPr id="64"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5"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sz="1200" spc="-1" strike="noStrike">
                <a:solidFill>
                  <a:schemeClr val="dk1">
                    <a:tint val="75000"/>
                  </a:schemeClr>
                </a:solidFill>
                <a:latin typeface="Calibri"/>
              </a:defRPr>
            </a:lvl1pPr>
          </a:lstStyle>
          <a:p>
            <a:pPr indent="0" algn="r" defTabSz="914400">
              <a:lnSpc>
                <a:spcPct val="100000"/>
              </a:lnSpc>
              <a:buNone/>
            </a:pPr>
            <a:fld id="{38313948-5AB0-458F-9CFD-0B035C6D7543}" type="slidenum">
              <a:rPr b="0" sz="1200" spc="-1" strike="noStrike">
                <a:solidFill>
                  <a:schemeClr val="dk1">
                    <a:tint val="75000"/>
                  </a:schemeClr>
                </a:solidFill>
                <a:latin typeface="Calibri"/>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hyperlink" Target="mailto:lmishchenko@ukr.net" TargetMode="Externa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slideLayout" Target="../slideLayouts/slideLayout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346680" y="50040"/>
            <a:ext cx="12902760" cy="1067400"/>
          </a:xfrm>
          <a:prstGeom prst="rect">
            <a:avLst/>
          </a:prstGeom>
          <a:noFill/>
          <a:ln w="0">
            <a:noFill/>
          </a:ln>
        </p:spPr>
        <p:txBody>
          <a:bodyPr lIns="91440" rIns="91440" tIns="45720" bIns="45720" anchor="ctr">
            <a:noAutofit/>
          </a:bodyPr>
          <a:p>
            <a:pPr indent="0" algn="ctr" defTabSz="914400">
              <a:lnSpc>
                <a:spcPct val="90000"/>
              </a:lnSpc>
              <a:buNone/>
            </a:pPr>
            <a:r>
              <a:rPr b="1" lang="en-US" sz="2400" spc="-1" strike="noStrike" cap="all">
                <a:solidFill>
                  <a:srgbClr val="bf31ab"/>
                </a:solidFill>
                <a:latin typeface="Bahnschrift SemiBold SemiConden"/>
              </a:rPr>
              <a:t>P</a:t>
            </a:r>
            <a:r>
              <a:rPr b="1" lang="en-US" sz="2400" spc="-1" strike="noStrike" cap="all">
                <a:solidFill>
                  <a:srgbClr val="bf31ab"/>
                </a:solidFill>
                <a:latin typeface="Bahnschrift SemiBold SemiConden"/>
              </a:rPr>
              <a:t>e</a:t>
            </a:r>
            <a:r>
              <a:rPr b="1" lang="en-US" sz="2400" spc="-1" strike="noStrike" cap="all">
                <a:solidFill>
                  <a:srgbClr val="bf31ab"/>
                </a:solidFill>
                <a:latin typeface="Bahnschrift SemiBold SemiConden"/>
              </a:rPr>
              <a:t>o</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y</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a</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M</a:t>
            </a:r>
            <a:r>
              <a:rPr b="1" lang="en-US" sz="2400" spc="-1" strike="noStrike" cap="all">
                <a:solidFill>
                  <a:srgbClr val="bf31ab"/>
                </a:solidFill>
                <a:latin typeface="Bahnschrift SemiBold SemiConden"/>
              </a:rPr>
              <a:t>e</a:t>
            </a:r>
            <a:r>
              <a:rPr b="1" lang="en-US" sz="2400" spc="-1" strike="noStrike" cap="all">
                <a:solidFill>
                  <a:srgbClr val="bf31ab"/>
                </a:solidFill>
                <a:latin typeface="Bahnschrift SemiBold SemiConden"/>
              </a:rPr>
              <a:t>d</a:t>
            </a:r>
            <a:r>
              <a:rPr b="1" lang="en-US" sz="2400" spc="-1" strike="noStrike" cap="all">
                <a:solidFill>
                  <a:srgbClr val="bf31ab"/>
                </a:solidFill>
                <a:latin typeface="Bahnschrift SemiBold SemiConden"/>
              </a:rPr>
              <a:t>i</a:t>
            </a:r>
            <a:r>
              <a:rPr b="1" lang="en-US" sz="2400" spc="-1" strike="noStrike" cap="all">
                <a:solidFill>
                  <a:srgbClr val="bf31ab"/>
                </a:solidFill>
                <a:latin typeface="Bahnschrift SemiBold SemiConden"/>
              </a:rPr>
              <a:t>c</a:t>
            </a:r>
            <a:r>
              <a:rPr b="1" lang="en-US" sz="2400" spc="-1" strike="noStrike" cap="all">
                <a:solidFill>
                  <a:srgbClr val="bf31ab"/>
                </a:solidFill>
                <a:latin typeface="Bahnschrift SemiBold SemiConden"/>
              </a:rPr>
              <a:t>i</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a</a:t>
            </a:r>
            <a:r>
              <a:rPr b="1" lang="en-US" sz="2400" spc="-1" strike="noStrike" cap="all">
                <a:solidFill>
                  <a:srgbClr val="bf31ab"/>
                </a:solidFill>
                <a:latin typeface="Bahnschrift SemiBold SemiConden"/>
              </a:rPr>
              <a:t>l</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P</a:t>
            </a:r>
            <a:r>
              <a:rPr b="1" lang="en-US" sz="2400" spc="-1" strike="noStrike" cap="all">
                <a:solidFill>
                  <a:srgbClr val="bf31ab"/>
                </a:solidFill>
                <a:latin typeface="Bahnschrift SemiBold SemiConden"/>
              </a:rPr>
              <a:t>l</a:t>
            </a:r>
            <a:r>
              <a:rPr b="1" lang="en-US" sz="2400" spc="-1" strike="noStrike" cap="all">
                <a:solidFill>
                  <a:srgbClr val="bf31ab"/>
                </a:solidFill>
                <a:latin typeface="Bahnschrift SemiBold SemiConden"/>
              </a:rPr>
              <a:t>a</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t</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a</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d</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P</a:t>
            </a:r>
            <a:r>
              <a:rPr b="1" lang="en-US" sz="2400" spc="-1" strike="noStrike" cap="all">
                <a:solidFill>
                  <a:srgbClr val="bf31ab"/>
                </a:solidFill>
                <a:latin typeface="Bahnschrift SemiBold SemiConden"/>
              </a:rPr>
              <a:t>o</a:t>
            </a:r>
            <a:r>
              <a:rPr b="1" lang="en-US" sz="2400" spc="-1" strike="noStrike" cap="all">
                <a:solidFill>
                  <a:srgbClr val="bf31ab"/>
                </a:solidFill>
                <a:latin typeface="Bahnschrift SemiBold SemiConden"/>
              </a:rPr>
              <a:t>t</a:t>
            </a:r>
            <a:r>
              <a:rPr b="1" lang="en-US" sz="2400" spc="-1" strike="noStrike" cap="all">
                <a:solidFill>
                  <a:srgbClr val="bf31ab"/>
                </a:solidFill>
                <a:latin typeface="Bahnschrift SemiBold SemiConden"/>
              </a:rPr>
              <a:t>e</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t</a:t>
            </a:r>
            <a:r>
              <a:rPr b="1" lang="en-US" sz="2400" spc="-1" strike="noStrike" cap="all">
                <a:solidFill>
                  <a:srgbClr val="bf31ab"/>
                </a:solidFill>
                <a:latin typeface="Bahnschrift SemiBold SemiConden"/>
              </a:rPr>
              <a:t>i</a:t>
            </a:r>
            <a:r>
              <a:rPr b="1" lang="en-US" sz="2400" spc="-1" strike="noStrike" cap="all">
                <a:solidFill>
                  <a:srgbClr val="bf31ab"/>
                </a:solidFill>
                <a:latin typeface="Bahnschrift SemiBold SemiConden"/>
              </a:rPr>
              <a:t>a</a:t>
            </a:r>
            <a:r>
              <a:rPr b="1" lang="en-US" sz="2400" spc="-1" strike="noStrike" cap="all">
                <a:solidFill>
                  <a:srgbClr val="bf31ab"/>
                </a:solidFill>
                <a:latin typeface="Bahnschrift SemiBold SemiConden"/>
              </a:rPr>
              <a:t>l</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H</a:t>
            </a:r>
            <a:r>
              <a:rPr b="1" lang="en-US" sz="2400" spc="-1" strike="noStrike" cap="all">
                <a:solidFill>
                  <a:srgbClr val="bf31ab"/>
                </a:solidFill>
                <a:latin typeface="Bahnschrift SemiBold SemiConden"/>
              </a:rPr>
              <a:t>o</a:t>
            </a:r>
            <a:r>
              <a:rPr b="1" lang="en-US" sz="2400" spc="-1" strike="noStrike" cap="all">
                <a:solidFill>
                  <a:srgbClr val="bf31ab"/>
                </a:solidFill>
                <a:latin typeface="Bahnschrift SemiBold SemiConden"/>
              </a:rPr>
              <a:t>s</a:t>
            </a:r>
            <a:r>
              <a:rPr b="1" lang="en-US" sz="2400" spc="-1" strike="noStrike" cap="all">
                <a:solidFill>
                  <a:srgbClr val="bf31ab"/>
                </a:solidFill>
                <a:latin typeface="Bahnschrift SemiBold SemiConden"/>
              </a:rPr>
              <a:t>t</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f</a:t>
            </a:r>
            <a:r>
              <a:rPr b="1" lang="en-US" sz="2400" spc="-1" strike="noStrike" cap="all">
                <a:solidFill>
                  <a:srgbClr val="bf31ab"/>
                </a:solidFill>
                <a:latin typeface="Bahnschrift SemiBold SemiConden"/>
              </a:rPr>
              <a:t>o</a:t>
            </a:r>
            <a:r>
              <a:rPr b="1" lang="en-US" sz="2400" spc="-1" strike="noStrike" cap="all">
                <a:solidFill>
                  <a:srgbClr val="bf31ab"/>
                </a:solidFill>
                <a:latin typeface="Bahnschrift SemiBold SemiConden"/>
              </a:rPr>
              <a:t>r</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N</a:t>
            </a:r>
            <a:r>
              <a:rPr b="1" lang="en-US" sz="2400" spc="-1" strike="noStrike" cap="all">
                <a:solidFill>
                  <a:srgbClr val="bf31ab"/>
                </a:solidFill>
                <a:latin typeface="Bahnschrift SemiBold SemiConden"/>
              </a:rPr>
              <a:t>E</a:t>
            </a:r>
            <a:r>
              <a:rPr b="1" lang="en-US" sz="2400" spc="-1" strike="noStrike" cap="all">
                <a:solidFill>
                  <a:srgbClr val="bf31ab"/>
                </a:solidFill>
                <a:latin typeface="Bahnschrift SemiBold SemiConden"/>
              </a:rPr>
              <a:t>W</a:t>
            </a:r>
            <a:r>
              <a:rPr b="1" lang="en-US" sz="2400" spc="-1" strike="noStrike" cap="all">
                <a:solidFill>
                  <a:srgbClr val="bf31ab"/>
                </a:solidFill>
                <a:latin typeface="Bahnschrift SemiBold SemiConden"/>
              </a:rPr>
              <a:t> </a:t>
            </a:r>
            <a:r>
              <a:rPr b="1" lang="en-US" sz="2400" spc="-1" strike="noStrike" cap="all">
                <a:solidFill>
                  <a:srgbClr val="bf31ab"/>
                </a:solidFill>
                <a:latin typeface="Bahnschrift SemiBold SemiConden"/>
              </a:rPr>
              <a:t>P</a:t>
            </a:r>
            <a:r>
              <a:rPr b="1" lang="en-US" sz="2400" spc="-1" strike="noStrike" cap="all">
                <a:solidFill>
                  <a:srgbClr val="bf31ab"/>
                </a:solidFill>
                <a:latin typeface="Bahnschrift SemiBold SemiConden"/>
              </a:rPr>
              <a:t>h</a:t>
            </a:r>
            <a:r>
              <a:rPr b="1" lang="en-US" sz="2400" spc="-1" strike="noStrike" cap="all">
                <a:solidFill>
                  <a:srgbClr val="bf31ab"/>
                </a:solidFill>
                <a:latin typeface="Bahnschrift SemiBold SemiConden"/>
              </a:rPr>
              <a:t>y</a:t>
            </a:r>
            <a:r>
              <a:rPr b="1" lang="en-US" sz="2400" spc="-1" strike="noStrike" cap="all">
                <a:solidFill>
                  <a:srgbClr val="bf31ab"/>
                </a:solidFill>
                <a:latin typeface="Bahnschrift SemiBold SemiConden"/>
              </a:rPr>
              <a:t>t</a:t>
            </a:r>
            <a:r>
              <a:rPr b="1" lang="en-US" sz="2400" spc="-1" strike="noStrike" cap="all">
                <a:solidFill>
                  <a:srgbClr val="bf31ab"/>
                </a:solidFill>
                <a:latin typeface="Bahnschrift SemiBold SemiConden"/>
              </a:rPr>
              <a:t>o</a:t>
            </a:r>
            <a:r>
              <a:rPr b="1" lang="en-US" sz="2400" spc="-1" strike="noStrike" cap="all">
                <a:solidFill>
                  <a:srgbClr val="bf31ab"/>
                </a:solidFill>
                <a:latin typeface="Bahnschrift SemiBold SemiConden"/>
              </a:rPr>
              <a:t>v</a:t>
            </a:r>
            <a:r>
              <a:rPr b="1" lang="en-US" sz="2400" spc="-1" strike="noStrike" cap="all">
                <a:solidFill>
                  <a:srgbClr val="bf31ab"/>
                </a:solidFill>
                <a:latin typeface="Bahnschrift SemiBold SemiConden"/>
              </a:rPr>
              <a:t>i</a:t>
            </a:r>
            <a:r>
              <a:rPr b="1" lang="en-US" sz="2400" spc="-1" strike="noStrike" cap="all">
                <a:solidFill>
                  <a:srgbClr val="bf31ab"/>
                </a:solidFill>
                <a:latin typeface="Bahnschrift SemiBold SemiConden"/>
              </a:rPr>
              <a:t>r</a:t>
            </a:r>
            <a:r>
              <a:rPr b="1" lang="en-US" sz="2400" spc="-1" strike="noStrike" cap="all">
                <a:solidFill>
                  <a:srgbClr val="bf31ab"/>
                </a:solidFill>
                <a:latin typeface="Bahnschrift SemiBold SemiConden"/>
              </a:rPr>
              <a:t>u</a:t>
            </a:r>
            <a:r>
              <a:rPr b="1" lang="en-US" sz="2400" spc="-1" strike="noStrike" cap="all">
                <a:solidFill>
                  <a:srgbClr val="bf31ab"/>
                </a:solidFill>
                <a:latin typeface="Bahnschrift SemiBold SemiConden"/>
              </a:rPr>
              <a:t>s</a:t>
            </a:r>
            <a:r>
              <a:rPr b="1" lang="en-US" sz="2400" spc="-1" strike="noStrike" cap="all">
                <a:solidFill>
                  <a:srgbClr val="bf31ab"/>
                </a:solidFill>
                <a:latin typeface="Bahnschrift SemiBold SemiConden"/>
              </a:rPr>
              <a:t>e</a:t>
            </a:r>
            <a:r>
              <a:rPr b="1" lang="en-US" sz="2400" spc="-1" strike="noStrike" cap="all">
                <a:solidFill>
                  <a:srgbClr val="bf31ab"/>
                </a:solidFill>
                <a:latin typeface="Bahnschrift SemiBold SemiConden"/>
              </a:rPr>
              <a:t>s</a:t>
            </a:r>
            <a:br>
              <a:rPr sz="2400"/>
            </a:br>
            <a:endParaRPr b="0" sz="2400" spc="-1" strike="noStrike">
              <a:solidFill>
                <a:schemeClr val="dk1"/>
              </a:solidFill>
              <a:latin typeface="Calibri"/>
            </a:endParaRPr>
          </a:p>
        </p:txBody>
      </p:sp>
      <p:sp>
        <p:nvSpPr>
          <p:cNvPr id="67" name="Прямокутник 3"/>
          <p:cNvSpPr/>
          <p:nvPr/>
        </p:nvSpPr>
        <p:spPr>
          <a:xfrm>
            <a:off x="-545760" y="620640"/>
            <a:ext cx="12989880" cy="136872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50000"/>
              </a:lnSpc>
            </a:pPr>
            <a:r>
              <a:rPr b="1" lang="en-US" sz="1400" spc="-1" strike="noStrike" u="sng">
                <a:solidFill>
                  <a:schemeClr val="dk1"/>
                </a:solidFill>
                <a:uFillTx/>
                <a:latin typeface="Calibri"/>
                <a:ea typeface="Times New Roman"/>
              </a:rPr>
              <a:t>Lidiya Mishchenko</a:t>
            </a:r>
            <a:r>
              <a:rPr b="1" lang="en-US" sz="1400" spc="-1" strike="noStrike" baseline="30000">
                <a:solidFill>
                  <a:schemeClr val="dk1"/>
                </a:solidFill>
                <a:latin typeface="Calibri"/>
                <a:ea typeface="Times New Roman"/>
              </a:rPr>
              <a:t>1</a:t>
            </a:r>
            <a:r>
              <a:rPr b="1" lang="en-US" sz="1400" spc="-1" strike="noStrike">
                <a:solidFill>
                  <a:schemeClr val="dk1"/>
                </a:solidFill>
                <a:latin typeface="Calibri"/>
                <a:ea typeface="Times New Roman"/>
              </a:rPr>
              <a:t>, </a:t>
            </a:r>
            <a:r>
              <a:rPr b="1" lang="en-US" sz="1400" spc="-1" strike="noStrike">
                <a:solidFill>
                  <a:schemeClr val="dk1"/>
                </a:solidFill>
                <a:latin typeface="Calibri"/>
                <a:ea typeface="Calibri"/>
              </a:rPr>
              <a:t>Liudmyla </a:t>
            </a:r>
            <a:r>
              <a:rPr b="1" lang="uk-UA" sz="1400" spc="-1" strike="noStrike">
                <a:solidFill>
                  <a:schemeClr val="dk1"/>
                </a:solidFill>
                <a:latin typeface="Calibri"/>
                <a:ea typeface="Calibri"/>
              </a:rPr>
              <a:t>Ко</a:t>
            </a:r>
            <a:r>
              <a:rPr b="1" lang="en-US" sz="1400" spc="-1" strike="noStrike">
                <a:solidFill>
                  <a:schemeClr val="dk1"/>
                </a:solidFill>
                <a:latin typeface="Calibri"/>
                <a:ea typeface="Calibri"/>
              </a:rPr>
              <a:t>nup</a:t>
            </a:r>
            <a:r>
              <a:rPr b="1" lang="en-US" sz="1400" spc="-1" strike="noStrike" baseline="30000">
                <a:solidFill>
                  <a:schemeClr val="dk1"/>
                </a:solidFill>
                <a:latin typeface="Calibri"/>
                <a:ea typeface="Calibri"/>
              </a:rPr>
              <a:t>2</a:t>
            </a:r>
            <a:r>
              <a:rPr b="1" lang="en-US" sz="1400" spc="-1" strike="noStrike">
                <a:solidFill>
                  <a:schemeClr val="dk1"/>
                </a:solidFill>
                <a:latin typeface="Calibri"/>
                <a:ea typeface="Calibri"/>
              </a:rPr>
              <a:t>, Tetiana</a:t>
            </a:r>
            <a:r>
              <a:rPr b="1" lang="en-US" sz="2400" spc="-1" strike="noStrike">
                <a:solidFill>
                  <a:schemeClr val="dk1"/>
                </a:solidFill>
                <a:latin typeface="Calibri"/>
                <a:ea typeface="Calibri"/>
              </a:rPr>
              <a:t> </a:t>
            </a:r>
            <a:r>
              <a:rPr b="1" lang="en-US" sz="1400" spc="-1" strike="noStrike">
                <a:solidFill>
                  <a:schemeClr val="dk1"/>
                </a:solidFill>
                <a:latin typeface="Calibri"/>
                <a:ea typeface="Calibri"/>
              </a:rPr>
              <a:t>Shcherbakova</a:t>
            </a:r>
            <a:r>
              <a:rPr b="1" lang="en-US" sz="1400" spc="-1" strike="noStrike" baseline="30000">
                <a:solidFill>
                  <a:schemeClr val="dk1"/>
                </a:solidFill>
                <a:latin typeface="Calibri"/>
                <a:ea typeface="Calibri"/>
              </a:rPr>
              <a:t>3</a:t>
            </a:r>
            <a:r>
              <a:rPr b="0" lang="en-US" sz="1400" spc="-1" strike="noStrike">
                <a:solidFill>
                  <a:schemeClr val="dk1"/>
                </a:solidFill>
                <a:latin typeface="Calibri"/>
                <a:ea typeface="Calibri"/>
              </a:rPr>
              <a:t>, </a:t>
            </a:r>
            <a:r>
              <a:rPr b="1" lang="en-US" sz="1400" spc="-1" strike="noStrike">
                <a:solidFill>
                  <a:schemeClr val="dk1"/>
                </a:solidFill>
                <a:latin typeface="Calibri"/>
                <a:ea typeface="Calibri"/>
              </a:rPr>
              <a:t>Anastasiia</a:t>
            </a:r>
            <a:r>
              <a:rPr b="1" lang="en-US" sz="2400" spc="-1" strike="noStrike">
                <a:solidFill>
                  <a:schemeClr val="dk1"/>
                </a:solidFill>
                <a:latin typeface="Calibri"/>
                <a:ea typeface="Arial Unicode MS"/>
              </a:rPr>
              <a:t> </a:t>
            </a:r>
            <a:r>
              <a:rPr b="1" lang="en-US" sz="1400" spc="-1" strike="noStrike">
                <a:solidFill>
                  <a:schemeClr val="dk1"/>
                </a:solidFill>
                <a:latin typeface="Calibri"/>
                <a:ea typeface="Arial Unicode MS"/>
              </a:rPr>
              <a:t>Konup</a:t>
            </a:r>
            <a:r>
              <a:rPr b="1" lang="en-US" sz="1400" spc="-1" strike="noStrike" baseline="30000">
                <a:solidFill>
                  <a:schemeClr val="dk1"/>
                </a:solidFill>
                <a:latin typeface="Calibri"/>
                <a:ea typeface="Arial Unicode MS"/>
              </a:rPr>
              <a:t>2</a:t>
            </a:r>
            <a:r>
              <a:rPr b="0" lang="en-US" sz="1400" spc="-1" strike="noStrike">
                <a:solidFill>
                  <a:schemeClr val="dk1"/>
                </a:solidFill>
                <a:latin typeface="Calibri"/>
                <a:ea typeface="Arial Unicode MS"/>
              </a:rPr>
              <a:t>, </a:t>
            </a:r>
            <a:r>
              <a:rPr b="1" lang="en-US" sz="1400" spc="-1" strike="noStrike">
                <a:solidFill>
                  <a:schemeClr val="dk1"/>
                </a:solidFill>
                <a:latin typeface="Calibri"/>
                <a:ea typeface="Calibri"/>
              </a:rPr>
              <a:t>Alina Dunich</a:t>
            </a:r>
            <a:r>
              <a:rPr b="1" lang="en-US" sz="1400" spc="-1" strike="noStrike" baseline="30000">
                <a:solidFill>
                  <a:schemeClr val="dk1"/>
                </a:solidFill>
                <a:latin typeface="Calibri"/>
                <a:ea typeface="Calibri"/>
              </a:rPr>
              <a:t>1</a:t>
            </a:r>
            <a:r>
              <a:rPr b="1" lang="en-US" sz="1400" spc="-1" strike="noStrike">
                <a:solidFill>
                  <a:schemeClr val="dk1"/>
                </a:solidFill>
                <a:latin typeface="Calibri"/>
                <a:ea typeface="Times New Roman"/>
              </a:rPr>
              <a:t>,</a:t>
            </a:r>
            <a:r>
              <a:rPr b="0" lang="en-US" sz="2000" spc="-1" strike="noStrike">
                <a:solidFill>
                  <a:schemeClr val="dk1"/>
                </a:solidFill>
                <a:latin typeface="Calibri"/>
                <a:ea typeface="Times New Roman"/>
              </a:rPr>
              <a:t> </a:t>
            </a:r>
            <a:r>
              <a:rPr b="1" lang="en-US" sz="1400" spc="-1" strike="noStrike">
                <a:solidFill>
                  <a:schemeClr val="dk1"/>
                </a:solidFill>
                <a:latin typeface="Calibri"/>
                <a:ea typeface="Calibri"/>
              </a:rPr>
              <a:t>Anna Dashchenko</a:t>
            </a:r>
            <a:r>
              <a:rPr b="1" lang="en-US" sz="1400" spc="-1" strike="noStrike" baseline="30000">
                <a:solidFill>
                  <a:schemeClr val="dk1"/>
                </a:solidFill>
                <a:latin typeface="Calibri"/>
                <a:ea typeface="Calibri"/>
              </a:rPr>
              <a:t>4</a:t>
            </a:r>
            <a:r>
              <a:rPr b="1" lang="en-US" sz="1400" spc="-1" strike="noStrike">
                <a:solidFill>
                  <a:schemeClr val="dk1"/>
                </a:solidFill>
                <a:latin typeface="Calibri"/>
                <a:ea typeface="Calibri"/>
              </a:rPr>
              <a:t>, </a:t>
            </a:r>
            <a:r>
              <a:rPr b="0" lang="en-US" sz="2000" spc="-1" strike="noStrike">
                <a:solidFill>
                  <a:schemeClr val="dk1"/>
                </a:solidFill>
                <a:latin typeface="Calibri"/>
                <a:ea typeface="Calibri"/>
              </a:rPr>
              <a:t> </a:t>
            </a:r>
            <a:endParaRPr b="0" lang="ru-RU" sz="2000" spc="-1" strike="noStrike">
              <a:solidFill>
                <a:srgbClr val="000000"/>
              </a:solidFill>
              <a:latin typeface="Arial"/>
            </a:endParaRPr>
          </a:p>
          <a:p>
            <a:pPr algn="ctr" defTabSz="914400">
              <a:lnSpc>
                <a:spcPct val="50000"/>
              </a:lnSpc>
            </a:pPr>
            <a:r>
              <a:rPr b="1" lang="en-US" sz="1400" spc="-1" strike="noStrike">
                <a:solidFill>
                  <a:schemeClr val="dk1"/>
                </a:solidFill>
                <a:latin typeface="Calibri"/>
                <a:ea typeface="Times New Roman"/>
              </a:rPr>
              <a:t>Liudmyla Hlushchenko</a:t>
            </a:r>
            <a:r>
              <a:rPr b="1" lang="en-US" sz="1400" spc="-1" strike="noStrike" baseline="30000">
                <a:solidFill>
                  <a:schemeClr val="dk1"/>
                </a:solidFill>
                <a:latin typeface="Calibri"/>
                <a:ea typeface="Times New Roman"/>
              </a:rPr>
              <a:t>5</a:t>
            </a:r>
            <a:r>
              <a:rPr b="1" lang="en-US" sz="1400" spc="-1" strike="noStrike">
                <a:solidFill>
                  <a:schemeClr val="dk1"/>
                </a:solidFill>
                <a:latin typeface="Calibri"/>
                <a:ea typeface="Times New Roman"/>
              </a:rPr>
              <a:t>,</a:t>
            </a:r>
            <a:r>
              <a:rPr b="0" lang="en-US" sz="2000" spc="-1" strike="noStrike">
                <a:solidFill>
                  <a:schemeClr val="dk1"/>
                </a:solidFill>
                <a:latin typeface="Calibri"/>
                <a:ea typeface="Times New Roman"/>
              </a:rPr>
              <a:t> </a:t>
            </a:r>
            <a:r>
              <a:rPr b="1" lang="en-US" sz="1400" spc="-1" strike="noStrike">
                <a:solidFill>
                  <a:schemeClr val="dk1"/>
                </a:solidFill>
                <a:latin typeface="Calibri"/>
                <a:ea typeface="Times New Roman"/>
              </a:rPr>
              <a:t>Natalia Kozub</a:t>
            </a:r>
            <a:r>
              <a:rPr b="1" lang="en-US" sz="1400" spc="-1" strike="noStrike" baseline="30000">
                <a:solidFill>
                  <a:schemeClr val="dk1"/>
                </a:solidFill>
                <a:latin typeface="Calibri"/>
                <a:ea typeface="Times New Roman"/>
              </a:rPr>
              <a:t>6</a:t>
            </a:r>
            <a:r>
              <a:rPr b="1" lang="en-US" sz="1400" spc="-1" strike="noStrike">
                <a:solidFill>
                  <a:schemeClr val="dk1"/>
                </a:solidFill>
                <a:latin typeface="Calibri"/>
                <a:ea typeface="Times New Roman"/>
              </a:rPr>
              <a:t>, </a:t>
            </a:r>
            <a:r>
              <a:rPr b="1" lang="en-US" sz="1400" spc="-1" strike="noStrike">
                <a:solidFill>
                  <a:schemeClr val="dk1"/>
                </a:solidFill>
                <a:latin typeface="Calibri"/>
                <a:ea typeface="Calibri"/>
              </a:rPr>
              <a:t>Vasyl</a:t>
            </a:r>
            <a:r>
              <a:rPr b="0" lang="en-US" sz="2400" spc="-1" strike="noStrike">
                <a:solidFill>
                  <a:schemeClr val="dk1"/>
                </a:solidFill>
                <a:latin typeface="Calibri"/>
                <a:ea typeface="Calibri"/>
              </a:rPr>
              <a:t> </a:t>
            </a:r>
            <a:r>
              <a:rPr b="1" lang="en-US" sz="1400" spc="-1" strike="noStrike">
                <a:solidFill>
                  <a:schemeClr val="dk1"/>
                </a:solidFill>
                <a:latin typeface="Calibri"/>
                <a:ea typeface="Calibri"/>
              </a:rPr>
              <a:t>Gorobets</a:t>
            </a:r>
            <a:r>
              <a:rPr b="1" lang="en-US" sz="1400" spc="-1" strike="noStrike" baseline="30000">
                <a:solidFill>
                  <a:schemeClr val="dk1"/>
                </a:solidFill>
                <a:latin typeface="Calibri"/>
                <a:ea typeface="Calibri"/>
              </a:rPr>
              <a:t>3</a:t>
            </a:r>
            <a:r>
              <a:rPr b="0" lang="en-US" sz="1400" spc="-1" strike="noStrike">
                <a:solidFill>
                  <a:schemeClr val="dk1"/>
                </a:solidFill>
                <a:latin typeface="Calibri"/>
                <a:ea typeface="Calibri"/>
              </a:rPr>
              <a:t>, </a:t>
            </a:r>
            <a:r>
              <a:rPr b="1" lang="en-US" sz="1400" spc="-1" strike="noStrike">
                <a:solidFill>
                  <a:schemeClr val="dk1"/>
                </a:solidFill>
                <a:latin typeface="Calibri"/>
                <a:ea typeface="Times New Roman"/>
              </a:rPr>
              <a:t>Olena Andriichuk</a:t>
            </a:r>
            <a:r>
              <a:rPr b="1" lang="en-US" sz="1400" spc="-1" strike="noStrike" baseline="30000">
                <a:solidFill>
                  <a:schemeClr val="dk1"/>
                </a:solidFill>
                <a:latin typeface="Calibri"/>
                <a:ea typeface="Times New Roman"/>
              </a:rPr>
              <a:t>1</a:t>
            </a:r>
            <a:endParaRPr b="0" lang="ru-RU" sz="1400" spc="-1" strike="noStrike">
              <a:solidFill>
                <a:srgbClr val="000000"/>
              </a:solidFill>
              <a:latin typeface="Arial"/>
            </a:endParaRPr>
          </a:p>
          <a:p>
            <a:pPr algn="ctr" defTabSz="914400">
              <a:lnSpc>
                <a:spcPct val="107000"/>
              </a:lnSpc>
            </a:pPr>
            <a:r>
              <a:rPr b="0" i="1" lang="en-US" sz="800" spc="-1" strike="noStrike" baseline="30000">
                <a:solidFill>
                  <a:schemeClr val="dk1"/>
                </a:solidFill>
                <a:latin typeface="Calibri"/>
                <a:ea typeface="Times New Roman"/>
              </a:rPr>
              <a:t>1</a:t>
            </a:r>
            <a:r>
              <a:rPr b="0" i="1" lang="en-US" sz="800" spc="-1" strike="noStrike">
                <a:solidFill>
                  <a:schemeClr val="dk1"/>
                </a:solidFill>
                <a:latin typeface="Calibri"/>
                <a:ea typeface="Times New Roman"/>
              </a:rPr>
              <a:t>Taras Shevchenko National University of Kyiv, Ukraine</a:t>
            </a:r>
            <a:endParaRPr b="0" lang="ru-RU" sz="800" spc="-1" strike="noStrike">
              <a:solidFill>
                <a:srgbClr val="000000"/>
              </a:solidFill>
              <a:latin typeface="Arial"/>
            </a:endParaRPr>
          </a:p>
          <a:p>
            <a:pPr algn="ctr" defTabSz="914400">
              <a:lnSpc>
                <a:spcPct val="107000"/>
              </a:lnSpc>
            </a:pPr>
            <a:r>
              <a:rPr b="0" i="1" lang="en-US" sz="800" spc="-1" strike="noStrike" baseline="30000">
                <a:solidFill>
                  <a:schemeClr val="dk1"/>
                </a:solidFill>
                <a:latin typeface="Calibri"/>
                <a:ea typeface="Times New Roman"/>
              </a:rPr>
              <a:t>2</a:t>
            </a:r>
            <a:r>
              <a:rPr b="0" i="1" lang="en-US" sz="800" spc="-1" strike="noStrike">
                <a:solidFill>
                  <a:schemeClr val="dk1"/>
                </a:solidFill>
                <a:latin typeface="Calibri"/>
                <a:ea typeface="Times New Roman"/>
              </a:rPr>
              <a:t>National Scientific Centre «V.Ye. Tairov Institute of Viticulture and Winemaking», National Academy of Agrarian Sciences of Ukraine</a:t>
            </a:r>
            <a:endParaRPr b="0" lang="ru-RU" sz="800" spc="-1" strike="noStrike">
              <a:solidFill>
                <a:srgbClr val="000000"/>
              </a:solidFill>
              <a:latin typeface="Arial"/>
            </a:endParaRPr>
          </a:p>
          <a:p>
            <a:pPr algn="ctr" defTabSz="914400">
              <a:lnSpc>
                <a:spcPct val="107000"/>
              </a:lnSpc>
            </a:pPr>
            <a:r>
              <a:rPr b="0" i="1" lang="en-US" sz="800" spc="-1" strike="noStrike" baseline="30000">
                <a:solidFill>
                  <a:schemeClr val="dk1"/>
                </a:solidFill>
                <a:latin typeface="Calibri"/>
                <a:ea typeface="Times New Roman"/>
              </a:rPr>
              <a:t>3</a:t>
            </a:r>
            <a:r>
              <a:rPr b="0" i="1" lang="en-US" sz="800" spc="-1" strike="noStrike">
                <a:solidFill>
                  <a:schemeClr val="dk1"/>
                </a:solidFill>
                <a:latin typeface="Calibri"/>
                <a:ea typeface="Times New Roman"/>
              </a:rPr>
              <a:t>M.M.Gryshko National Botanical Garden, National Academy of Sciences of Ukraine</a:t>
            </a:r>
            <a:endParaRPr b="0" lang="ru-RU" sz="800" spc="-1" strike="noStrike">
              <a:solidFill>
                <a:srgbClr val="000000"/>
              </a:solidFill>
              <a:latin typeface="Arial"/>
            </a:endParaRPr>
          </a:p>
          <a:p>
            <a:pPr algn="ctr" defTabSz="914400">
              <a:lnSpc>
                <a:spcPct val="107000"/>
              </a:lnSpc>
            </a:pPr>
            <a:r>
              <a:rPr b="0" i="1" lang="en-US" sz="800" spc="-1" strike="noStrike" baseline="30000">
                <a:solidFill>
                  <a:schemeClr val="dk1"/>
                </a:solidFill>
                <a:latin typeface="Calibri"/>
                <a:ea typeface="Times New Roman"/>
              </a:rPr>
              <a:t>4</a:t>
            </a:r>
            <a:r>
              <a:rPr b="0" i="1" lang="en-US" sz="800" spc="-1" strike="noStrike">
                <a:solidFill>
                  <a:schemeClr val="dk1"/>
                </a:solidFill>
                <a:latin typeface="Calibri"/>
                <a:ea typeface="Times New Roman"/>
              </a:rPr>
              <a:t>National University of Life and Environmental Sciences of Ukraine, Kyiv, Ukraine</a:t>
            </a:r>
            <a:endParaRPr b="0" lang="ru-RU" sz="800" spc="-1" strike="noStrike">
              <a:solidFill>
                <a:srgbClr val="000000"/>
              </a:solidFill>
              <a:latin typeface="Arial"/>
            </a:endParaRPr>
          </a:p>
          <a:p>
            <a:pPr algn="ctr" defTabSz="914400">
              <a:lnSpc>
                <a:spcPct val="107000"/>
              </a:lnSpc>
            </a:pPr>
            <a:r>
              <a:rPr b="0" i="1" lang="en-US" sz="800" spc="-1" strike="noStrike" baseline="30000">
                <a:solidFill>
                  <a:srgbClr val="2d2c37"/>
                </a:solidFill>
                <a:latin typeface="Calibri"/>
                <a:ea typeface="Calibri"/>
              </a:rPr>
              <a:t>5</a:t>
            </a:r>
            <a:r>
              <a:rPr b="0" i="1" lang="en-US" sz="800" spc="-1" strike="noStrike">
                <a:solidFill>
                  <a:srgbClr val="2d2c37"/>
                </a:solidFill>
                <a:latin typeface="Calibri"/>
                <a:ea typeface="Calibri"/>
              </a:rPr>
              <a:t>Medicinal Plant Research Station of the Institute of Agroecology and Environmental Management of NAAS, Ukraine</a:t>
            </a:r>
            <a:endParaRPr b="0" lang="ru-RU" sz="800" spc="-1" strike="noStrike">
              <a:solidFill>
                <a:srgbClr val="000000"/>
              </a:solidFill>
              <a:latin typeface="Arial"/>
            </a:endParaRPr>
          </a:p>
          <a:p>
            <a:pPr algn="ctr" defTabSz="914400">
              <a:lnSpc>
                <a:spcPct val="107000"/>
              </a:lnSpc>
            </a:pPr>
            <a:r>
              <a:rPr b="0" i="1" lang="en-US" sz="800" spc="-1" strike="noStrike" baseline="30000">
                <a:solidFill>
                  <a:schemeClr val="dk1"/>
                </a:solidFill>
                <a:latin typeface="Calibri"/>
                <a:ea typeface="Times New Roman"/>
              </a:rPr>
              <a:t>6</a:t>
            </a:r>
            <a:r>
              <a:rPr b="0" i="1" lang="en-US" sz="800" spc="-1" strike="noStrike">
                <a:solidFill>
                  <a:schemeClr val="dk1"/>
                </a:solidFill>
                <a:latin typeface="Calibri"/>
                <a:ea typeface="Times New Roman"/>
              </a:rPr>
              <a:t>Plant Protection Institute, National Academy of Agrarian Sciences of Ukraine</a:t>
            </a:r>
            <a:endParaRPr b="0" lang="ru-RU" sz="800" spc="-1" strike="noStrike">
              <a:solidFill>
                <a:srgbClr val="000000"/>
              </a:solidFill>
              <a:latin typeface="Arial"/>
            </a:endParaRPr>
          </a:p>
          <a:p>
            <a:pPr algn="ctr" defTabSz="914400">
              <a:lnSpc>
                <a:spcPct val="107000"/>
              </a:lnSpc>
            </a:pPr>
            <a:r>
              <a:rPr b="0" i="1" lang="en-US" sz="800" spc="-1" strike="noStrike">
                <a:solidFill>
                  <a:schemeClr val="dk1"/>
                </a:solidFill>
                <a:latin typeface="Calibri"/>
                <a:ea typeface="Times New Roman"/>
              </a:rPr>
              <a:t>E-mail: </a:t>
            </a:r>
            <a:r>
              <a:rPr b="0" i="1" lang="en-US" sz="800" spc="-1" strike="noStrike" u="sng">
                <a:solidFill>
                  <a:srgbClr val="0563c1"/>
                </a:solidFill>
                <a:uFillTx/>
                <a:latin typeface="Calibri"/>
                <a:ea typeface="Times New Roman"/>
                <a:hlinkClick r:id="rId1"/>
              </a:rPr>
              <a:t>lmishchenko@ukr.net</a:t>
            </a:r>
            <a:r>
              <a:rPr b="0" i="1" lang="en-US" sz="800" spc="-1" strike="noStrike">
                <a:solidFill>
                  <a:schemeClr val="dk1"/>
                </a:solidFill>
                <a:latin typeface="Calibri"/>
                <a:ea typeface="Times New Roman"/>
              </a:rPr>
              <a:t>  </a:t>
            </a:r>
            <a:endParaRPr b="0" lang="ru-RU" sz="800" spc="-1" strike="noStrike">
              <a:solidFill>
                <a:srgbClr val="000000"/>
              </a:solidFill>
              <a:latin typeface="Arial"/>
            </a:endParaRPr>
          </a:p>
        </p:txBody>
      </p:sp>
      <p:pic>
        <p:nvPicPr>
          <p:cNvPr id="68" name="Рисунок 8" descr="Ð ÐµÐ·ÑÐ»ÑÑÐ°Ñ Ð¿Ð¾ÑÑÐºÑ Ð·Ð¾Ð±ÑÐ°Ð¶ÐµÐ½Ñ Ð·Ð° Ð·Ð°Ð¿Ð¸ÑÐ¾Ð¼ &quot;Ð½Ð½Ñ ÑÐ½ÑÑÐ¸ÑÑÑ Ð±ÑÐ¾Ð»Ð¾Ð³ÑÑ ÑÐ° Ð¼ÐµÐ´Ð¸ÑÐ¸Ð½Ð¸&quot;"/>
          <p:cNvPicPr/>
          <p:nvPr/>
        </p:nvPicPr>
        <p:blipFill>
          <a:blip r:embed="rId2"/>
          <a:stretch/>
        </p:blipFill>
        <p:spPr>
          <a:xfrm>
            <a:off x="279360" y="551520"/>
            <a:ext cx="1163520" cy="1163520"/>
          </a:xfrm>
          <a:prstGeom prst="rect">
            <a:avLst/>
          </a:prstGeom>
          <a:ln w="0">
            <a:noFill/>
          </a:ln>
        </p:spPr>
      </p:pic>
      <p:pic>
        <p:nvPicPr>
          <p:cNvPr id="69" name="Рисунок 9" descr="ÐÐ¾Ð²âÑÐ·Ð°Ð½Ðµ Ð·Ð¾Ð±ÑÐ°Ð¶ÐµÐ½Ð½Ñ"/>
          <p:cNvPicPr/>
          <p:nvPr/>
        </p:nvPicPr>
        <p:blipFill>
          <a:blip r:embed="rId3"/>
          <a:stretch/>
        </p:blipFill>
        <p:spPr>
          <a:xfrm>
            <a:off x="10444320" y="602280"/>
            <a:ext cx="1163520" cy="1163520"/>
          </a:xfrm>
          <a:prstGeom prst="rect">
            <a:avLst/>
          </a:prstGeom>
          <a:ln w="0">
            <a:noFill/>
          </a:ln>
        </p:spPr>
      </p:pic>
      <p:sp>
        <p:nvSpPr>
          <p:cNvPr id="70" name="Прямокутник 4"/>
          <p:cNvSpPr/>
          <p:nvPr/>
        </p:nvSpPr>
        <p:spPr>
          <a:xfrm>
            <a:off x="49680" y="1719720"/>
            <a:ext cx="4084920" cy="48214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n-US" sz="1000" spc="-1" strike="noStrike">
                <a:solidFill>
                  <a:schemeClr val="dk1"/>
                </a:solidFill>
                <a:latin typeface="Calibri"/>
                <a:ea typeface="Times New Roman"/>
              </a:rPr>
              <a:t>Peony (</a:t>
            </a:r>
            <a:r>
              <a:rPr b="0" i="1" lang="en-US" sz="1000" spc="-1" strike="noStrike">
                <a:solidFill>
                  <a:schemeClr val="dk1"/>
                </a:solidFill>
                <a:latin typeface="Calibri"/>
                <a:ea typeface="Times New Roman"/>
              </a:rPr>
              <a:t>Paeonia</a:t>
            </a:r>
            <a:r>
              <a:rPr b="0" lang="en-US" sz="1000" spc="-1" strike="noStrike">
                <a:solidFill>
                  <a:schemeClr val="dk1"/>
                </a:solidFill>
                <a:latin typeface="Calibri"/>
                <a:ea typeface="Times New Roman"/>
              </a:rPr>
              <a:t>) is the only genus of the </a:t>
            </a:r>
            <a:r>
              <a:rPr b="0" i="1" lang="en-US" sz="1000" spc="-1" strike="noStrike">
                <a:solidFill>
                  <a:schemeClr val="dk1"/>
                </a:solidFill>
                <a:latin typeface="Calibri"/>
                <a:ea typeface="Times New Roman"/>
              </a:rPr>
              <a:t>Paeoniaceae </a:t>
            </a:r>
            <a:r>
              <a:rPr b="0" lang="en-US" sz="1000" spc="-1" strike="noStrike">
                <a:solidFill>
                  <a:schemeClr val="dk1"/>
                </a:solidFill>
                <a:latin typeface="Calibri"/>
                <a:ea typeface="Times New Roman"/>
              </a:rPr>
              <a:t>family, which includes 41 species and about 20 subspecies. About 8000 cultivars are registered. Peonies are beloved perennial garden plants, captivating with their large, fragrant flowers, and among the most valuable ornamental plants in the world. The peony is an economically important crop and a source of high income on a minimal area. Peony cultivation is a highly profitable business. The healing properties of peonies and their use in herbal medicine for more than twenty diseases have long been known. Biologically active compounds isolated from peony raw material exhibit antioxidant, anticoagulant, anti-inflammatory, sedative, analgesic, hypoglycemic, antiallergic, antibacterial, and antiviral properties. However, peony cultivation is complicated by various phytopathogens, including viruses, which reduce the ornamental value, viability, and productivity of plantings. </a:t>
            </a:r>
            <a:endParaRPr b="0" lang="ru-RU" sz="1000" spc="-1" strike="noStrike">
              <a:solidFill>
                <a:srgbClr val="000000"/>
              </a:solidFill>
              <a:latin typeface="Arial"/>
            </a:endParaRPr>
          </a:p>
          <a:p>
            <a:pPr algn="just" defTabSz="914400">
              <a:lnSpc>
                <a:spcPct val="100000"/>
              </a:lnSpc>
            </a:pPr>
            <a:r>
              <a:rPr b="0" lang="en-US" sz="1000" spc="-1" strike="noStrike">
                <a:solidFill>
                  <a:schemeClr val="dk1"/>
                </a:solidFill>
                <a:latin typeface="Calibri"/>
                <a:ea typeface="Times New Roman"/>
              </a:rPr>
              <a:t>This study aimed to identify the viruses detected in a peony collection in Ukraine. </a:t>
            </a:r>
            <a:endParaRPr b="0" lang="ru-RU" sz="1000" spc="-1" strike="noStrike">
              <a:solidFill>
                <a:srgbClr val="000000"/>
              </a:solidFill>
              <a:latin typeface="Arial"/>
            </a:endParaRPr>
          </a:p>
          <a:p>
            <a:pPr algn="just" defTabSz="914400">
              <a:lnSpc>
                <a:spcPct val="100000"/>
              </a:lnSpc>
            </a:pPr>
            <a:r>
              <a:rPr b="1" i="1" lang="en-US" sz="1000" spc="-1" strike="noStrike">
                <a:solidFill>
                  <a:schemeClr val="dk1"/>
                </a:solidFill>
                <a:latin typeface="Calibri"/>
                <a:ea typeface="Times New Roman"/>
              </a:rPr>
              <a:t>Methods</a:t>
            </a:r>
            <a:r>
              <a:rPr b="1" lang="en-US" sz="1000" spc="-1" strike="noStrike">
                <a:solidFill>
                  <a:schemeClr val="dk1"/>
                </a:solidFill>
                <a:latin typeface="Calibri"/>
                <a:ea typeface="Times New Roman"/>
              </a:rPr>
              <a:t>. </a:t>
            </a:r>
            <a:r>
              <a:rPr b="0" lang="en-US" sz="1000" spc="-1" strike="noStrike">
                <a:solidFill>
                  <a:schemeClr val="dk1"/>
                </a:solidFill>
                <a:latin typeface="Calibri"/>
                <a:ea typeface="Times New Roman"/>
              </a:rPr>
              <a:t>Detection of viruses in peony leaves was performed using</a:t>
            </a:r>
            <a:r>
              <a:rPr b="1" lang="en-US" sz="1000" spc="-1" strike="noStrike">
                <a:solidFill>
                  <a:schemeClr val="dk1"/>
                </a:solidFill>
                <a:latin typeface="Calibri"/>
                <a:ea typeface="Times New Roman"/>
              </a:rPr>
              <a:t> </a:t>
            </a:r>
            <a:r>
              <a:rPr b="0" lang="en-US" sz="1000" spc="-1" strike="noStrike">
                <a:solidFill>
                  <a:schemeClr val="dk1"/>
                </a:solidFill>
                <a:latin typeface="Calibri"/>
                <a:ea typeface="Times New Roman"/>
              </a:rPr>
              <a:t>double-antibody sandwich enzyme-linked immunosorbent assay (DAS-ELISA). For DAS-ELISA, specific antibodies against 11 viruses. </a:t>
            </a:r>
            <a:endParaRPr b="0" lang="ru-RU" sz="1000" spc="-1" strike="noStrike">
              <a:solidFill>
                <a:srgbClr val="000000"/>
              </a:solidFill>
              <a:latin typeface="Arial"/>
            </a:endParaRPr>
          </a:p>
          <a:p>
            <a:pPr algn="just" defTabSz="914400">
              <a:lnSpc>
                <a:spcPct val="100000"/>
              </a:lnSpc>
            </a:pPr>
            <a:r>
              <a:rPr b="1" i="1" lang="en-US" sz="1000" spc="-1" strike="noStrike">
                <a:solidFill>
                  <a:schemeClr val="dk1"/>
                </a:solidFill>
                <a:latin typeface="Calibri"/>
                <a:ea typeface="Times New Roman"/>
              </a:rPr>
              <a:t>Results.</a:t>
            </a:r>
            <a:r>
              <a:rPr b="0" lang="en-US" sz="1000" spc="-1" strike="noStrike">
                <a:solidFill>
                  <a:schemeClr val="dk1"/>
                </a:solidFill>
                <a:latin typeface="Calibri"/>
                <a:ea typeface="Times New Roman"/>
              </a:rPr>
              <a:t> In 2021, in a peony collection, we first observed severe symptoms of deformation, leaf curling, stunting, dwarfism, and rarely weak mosaics. That is, not quite classic virological symptoms. Using DAS-ELISA and real-time PCR, grapevine leafroll-associated virus 3 (GLRaV-3), belonging to the genus </a:t>
            </a:r>
            <a:r>
              <a:rPr b="0" i="1" lang="en-US" sz="1000" spc="-1" strike="noStrike">
                <a:solidFill>
                  <a:schemeClr val="dk1"/>
                </a:solidFill>
                <a:latin typeface="Calibri"/>
                <a:ea typeface="Times New Roman"/>
              </a:rPr>
              <a:t>Ampelovirus,</a:t>
            </a:r>
            <a:r>
              <a:rPr b="0" lang="en-US" sz="1000" spc="-1" strike="noStrike">
                <a:solidFill>
                  <a:schemeClr val="dk1"/>
                </a:solidFill>
                <a:latin typeface="Calibri"/>
                <a:ea typeface="Times New Roman"/>
              </a:rPr>
              <a:t> was detected in plants var.´Zhemchuzhny Rozsyp´ (Mishchenko et al., 2022). In 2021-2022, plants were tested for grapevine fanleaf virus (GFLV), GLRaV-1, and GLRaV-3 by DAS-ELISA. In 2023, the var. ´Zhemchuzhna Rozsyp´ and ´Yukon´ contained GLRaV-1 antigens. Real-time PCR showed the absence of phytoplasmas in all tested peony varieties. In 2024, seven peony cultivars with similar symptoms were again selected: ´Mr. G.F. Hemerik´, ´Sonoma YeDo´, ´Mary Eddy Jones´, ´Judy Anne´, ´Edwin C. Bills´, ´Mrs. Wilder Buncroft´, ´Lorelei´, ´Skarbnytsia´. The ´Mrs. Wilder Buncroft´ showed specific rings characteristic of viral infection (Fig.1).</a:t>
            </a:r>
            <a:endParaRPr b="0" lang="ru-RU" sz="1000" spc="-1" strike="noStrike">
              <a:solidFill>
                <a:srgbClr val="000000"/>
              </a:solidFill>
              <a:latin typeface="Arial"/>
            </a:endParaRPr>
          </a:p>
        </p:txBody>
      </p:sp>
      <p:pic>
        <p:nvPicPr>
          <p:cNvPr id="71" name="Рисунок 1" descr=""/>
          <p:cNvPicPr/>
          <p:nvPr/>
        </p:nvPicPr>
        <p:blipFill>
          <a:blip r:embed="rId4"/>
          <a:srcRect l="8211" t="20871" r="55293" b="7577"/>
          <a:stretch/>
        </p:blipFill>
        <p:spPr>
          <a:xfrm>
            <a:off x="4106520" y="1985400"/>
            <a:ext cx="3566880" cy="4052880"/>
          </a:xfrm>
          <a:prstGeom prst="rect">
            <a:avLst/>
          </a:prstGeom>
          <a:ln w="0">
            <a:noFill/>
          </a:ln>
        </p:spPr>
      </p:pic>
      <p:pic>
        <p:nvPicPr>
          <p:cNvPr id="72" name="Рисунок 8" descr=""/>
          <p:cNvPicPr/>
          <p:nvPr/>
        </p:nvPicPr>
        <p:blipFill>
          <a:blip r:embed="rId5"/>
          <a:srcRect l="0" t="0" r="0" b="15837"/>
          <a:stretch/>
        </p:blipFill>
        <p:spPr>
          <a:xfrm rot="5400000">
            <a:off x="4849200" y="4902480"/>
            <a:ext cx="1126800" cy="909000"/>
          </a:xfrm>
          <a:prstGeom prst="rect">
            <a:avLst/>
          </a:prstGeom>
          <a:ln w="0">
            <a:noFill/>
          </a:ln>
        </p:spPr>
      </p:pic>
      <p:sp>
        <p:nvSpPr>
          <p:cNvPr id="73" name="Прямокутник 5"/>
          <p:cNvSpPr/>
          <p:nvPr/>
        </p:nvSpPr>
        <p:spPr>
          <a:xfrm>
            <a:off x="4121280" y="5986800"/>
            <a:ext cx="3520440" cy="5763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1" i="1" lang="en-US" sz="800" spc="-1" strike="noStrike">
                <a:solidFill>
                  <a:schemeClr val="dk1"/>
                </a:solidFill>
                <a:latin typeface="Calibri"/>
                <a:ea typeface="Times New Roman"/>
              </a:rPr>
              <a:t>Fig. 1. </a:t>
            </a:r>
            <a:r>
              <a:rPr b="0" i="1" lang="en-US" sz="800" spc="-1" strike="noStrike">
                <a:solidFill>
                  <a:schemeClr val="dk1"/>
                </a:solidFill>
                <a:latin typeface="Calibri"/>
                <a:ea typeface="Times New Roman"/>
              </a:rPr>
              <a:t>Peony plants with disease symptoms: var. Judy Ann (healthy plant at the right); b – var. Nezabutnia (healthy plant at the left); c – var. Mrs. Wilder Buncroff, 2025; d,e  – var. Polonez; f – var. Mrs. Wilder Buncroff, 2024; g, – var. Hemerik; h – var. </a:t>
            </a:r>
            <a:r>
              <a:rPr b="0" i="1" lang="en-US" sz="800" spc="-1" strike="noStrike">
                <a:solidFill>
                  <a:schemeClr val="dk1"/>
                </a:solidFill>
                <a:latin typeface="Calibri"/>
                <a:ea typeface="Times New Roman"/>
              </a:rPr>
              <a:t>Henry Sass, 2026; i – var. Gismonda; j –var. Yukon</a:t>
            </a:r>
            <a:endParaRPr b="0" lang="ru-RU" sz="800" spc="-1" strike="noStrike">
              <a:solidFill>
                <a:srgbClr val="000000"/>
              </a:solidFill>
              <a:latin typeface="Arial"/>
            </a:endParaRPr>
          </a:p>
        </p:txBody>
      </p:sp>
      <p:sp>
        <p:nvSpPr>
          <p:cNvPr id="74" name="Прямокутник 6"/>
          <p:cNvSpPr/>
          <p:nvPr/>
        </p:nvSpPr>
        <p:spPr>
          <a:xfrm>
            <a:off x="7645680" y="1769400"/>
            <a:ext cx="4546080" cy="14634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n-US" sz="1000" spc="-1" strike="noStrike">
                <a:solidFill>
                  <a:schemeClr val="dk1"/>
                </a:solidFill>
                <a:latin typeface="Calibri"/>
                <a:ea typeface="Times New Roman"/>
              </a:rPr>
              <a:t>In 2024, new DAS-ELISA test systems were used for various viruses (GLRaV-7, tobacco necrosis virus, tobacco rattle virus (TRV), prunus necrotic ringspot virus, tobacco ringspot virus, tomato black ring virus, raspberry ringspot virus) that we had not previously used for virus diagnostics in peonies. The results showed the presence of GLRaV-1 and TRV in ´Mrs. Wilder Buncroft´. GLRaV-7 and PNRSV were detected in ´Zhemchuzhny Rozsyp´ samples in 2021. PNRSV also affects peonies and grapevine. PNRSV also affects peonies ´Rashoomon´ and ´Judy Anne´</a:t>
            </a:r>
            <a:r>
              <a:rPr b="0" lang="uk-UA" sz="1000" spc="-1" strike="noStrike">
                <a:solidFill>
                  <a:schemeClr val="dk1"/>
                </a:solidFill>
                <a:latin typeface="Calibri"/>
                <a:ea typeface="Times New Roman"/>
              </a:rPr>
              <a:t> (</a:t>
            </a:r>
            <a:r>
              <a:rPr b="0" lang="en-US" sz="1000" spc="-1" strike="noStrike">
                <a:solidFill>
                  <a:schemeClr val="dk1"/>
                </a:solidFill>
                <a:latin typeface="Calibri"/>
                <a:ea typeface="Times New Roman"/>
              </a:rPr>
              <a:t>Fig.2). In 2025, 9 cultivars were selected, and in 7 varieties were sampled in 2026. One of the varieties ´Henry Sass´ is shown in Fig. 1h. </a:t>
            </a:r>
            <a:endParaRPr b="0" lang="ru-RU" sz="1000" spc="-1" strike="noStrike">
              <a:solidFill>
                <a:srgbClr val="000000"/>
              </a:solidFill>
              <a:latin typeface="Arial"/>
            </a:endParaRPr>
          </a:p>
        </p:txBody>
      </p:sp>
      <p:sp>
        <p:nvSpPr>
          <p:cNvPr id="75" name="Прямокутник 7"/>
          <p:cNvSpPr/>
          <p:nvPr/>
        </p:nvSpPr>
        <p:spPr>
          <a:xfrm>
            <a:off x="7624800" y="5340240"/>
            <a:ext cx="4546080" cy="14180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en-US" sz="1000" spc="-1" strike="noStrike">
                <a:solidFill>
                  <a:schemeClr val="dk1"/>
                </a:solidFill>
                <a:latin typeface="Calibri"/>
                <a:ea typeface="Times New Roman"/>
              </a:rPr>
              <a:t>RT-PCR results in 2026 showed the absence of GLRaV-3, TRV, and GFLV in the cultivars ´Henry Sass´ and ´Elsa Sass´. Affected plants are removed; however, the disease spreads in subsequent years. </a:t>
            </a:r>
            <a:endParaRPr b="0" lang="ru-RU" sz="1000" spc="-1" strike="noStrike">
              <a:solidFill>
                <a:srgbClr val="000000"/>
              </a:solidFill>
              <a:latin typeface="Arial"/>
            </a:endParaRPr>
          </a:p>
          <a:p>
            <a:pPr algn="just" defTabSz="914400">
              <a:lnSpc>
                <a:spcPct val="100000"/>
              </a:lnSpc>
            </a:pPr>
            <a:r>
              <a:rPr b="1" i="1" lang="en-US" sz="1000" spc="-1" strike="noStrike">
                <a:solidFill>
                  <a:schemeClr val="dk1"/>
                </a:solidFill>
                <a:latin typeface="Calibri"/>
                <a:ea typeface="Times New Roman"/>
              </a:rPr>
              <a:t>Conclusions.</a:t>
            </a:r>
            <a:r>
              <a:rPr b="0" lang="en-US" sz="1000" spc="-1" strike="noStrike">
                <a:solidFill>
                  <a:schemeClr val="dk1"/>
                </a:solidFill>
                <a:latin typeface="Calibri"/>
                <a:ea typeface="Times New Roman"/>
              </a:rPr>
              <a:t> Using DAS-ELISA, we have detected other viruses in peonies that have not been described previously. Therefore, the HTS method is extremely necessary for accurate diagnosis of the disease and development of measures to protect peonies.</a:t>
            </a:r>
            <a:endParaRPr b="0" lang="ru-RU" sz="1000" spc="-1" strike="noStrike">
              <a:solidFill>
                <a:srgbClr val="000000"/>
              </a:solidFill>
              <a:latin typeface="Arial"/>
            </a:endParaRPr>
          </a:p>
          <a:p>
            <a:pPr algn="just" defTabSz="914400">
              <a:lnSpc>
                <a:spcPct val="100000"/>
              </a:lnSpc>
            </a:pPr>
            <a:r>
              <a:rPr b="1" i="1" lang="en-US" sz="900" spc="-1" strike="noStrike">
                <a:solidFill>
                  <a:schemeClr val="dk1"/>
                </a:solidFill>
                <a:latin typeface="Calibri"/>
                <a:ea typeface="Times New Roman"/>
              </a:rPr>
              <a:t>Acknowledgments: </a:t>
            </a:r>
            <a:r>
              <a:rPr b="0" lang="en-US" sz="900" spc="-1" strike="noStrike">
                <a:solidFill>
                  <a:schemeClr val="dk1"/>
                </a:solidFill>
                <a:latin typeface="Calibri"/>
                <a:ea typeface="Times New Roman"/>
              </a:rPr>
              <a:t>This study was supported by the research project </a:t>
            </a:r>
            <a:r>
              <a:rPr b="0" lang="en-US" sz="900" spc="-1" strike="noStrike">
                <a:solidFill>
                  <a:schemeClr val="dk1"/>
                </a:solidFill>
                <a:latin typeface="Calibri"/>
                <a:ea typeface="Calibri"/>
              </a:rPr>
              <a:t>of the Ministry of Education and Science of Ukraine, ‘Variability in the species composition of phytopathogens under climate change as a threat to food security and national health’</a:t>
            </a:r>
            <a:r>
              <a:rPr b="0" i="1" lang="en-US" sz="900" spc="-1" strike="noStrike">
                <a:solidFill>
                  <a:schemeClr val="dk1"/>
                </a:solidFill>
                <a:latin typeface="Calibri"/>
                <a:ea typeface="Times New Roman"/>
              </a:rPr>
              <a:t> 0125U002320</a:t>
            </a:r>
            <a:endParaRPr b="0" lang="ru-RU" sz="900" spc="-1" strike="noStrike">
              <a:solidFill>
                <a:srgbClr val="000000"/>
              </a:solidFill>
              <a:latin typeface="Arial"/>
            </a:endParaRPr>
          </a:p>
        </p:txBody>
      </p:sp>
      <p:pic>
        <p:nvPicPr>
          <p:cNvPr id="76" name="Рисунок 9" descr=""/>
          <p:cNvPicPr/>
          <p:nvPr/>
        </p:nvPicPr>
        <p:blipFill>
          <a:blip r:embed="rId6"/>
          <a:srcRect l="32707" t="19703" r="16976" b="13676"/>
          <a:stretch/>
        </p:blipFill>
        <p:spPr>
          <a:xfrm>
            <a:off x="7721280" y="3170880"/>
            <a:ext cx="1442880" cy="1074600"/>
          </a:xfrm>
          <a:prstGeom prst="rect">
            <a:avLst/>
          </a:prstGeom>
          <a:ln w="0">
            <a:noFill/>
          </a:ln>
        </p:spPr>
      </p:pic>
      <p:pic>
        <p:nvPicPr>
          <p:cNvPr id="77" name="Рисунок 14" descr=""/>
          <p:cNvPicPr/>
          <p:nvPr/>
        </p:nvPicPr>
        <p:blipFill>
          <a:blip r:embed="rId7"/>
          <a:srcRect l="34557" t="21578" r="20281" b="16182"/>
          <a:stretch/>
        </p:blipFill>
        <p:spPr>
          <a:xfrm>
            <a:off x="9201960" y="3175200"/>
            <a:ext cx="1435320" cy="1076040"/>
          </a:xfrm>
          <a:prstGeom prst="rect">
            <a:avLst/>
          </a:prstGeom>
          <a:ln w="0">
            <a:noFill/>
          </a:ln>
        </p:spPr>
      </p:pic>
      <p:pic>
        <p:nvPicPr>
          <p:cNvPr id="78" name="Рисунок 15" descr=""/>
          <p:cNvPicPr/>
          <p:nvPr/>
        </p:nvPicPr>
        <p:blipFill>
          <a:blip r:embed="rId8"/>
          <a:srcRect l="30222" t="21578" r="26157" b="16815"/>
          <a:stretch/>
        </p:blipFill>
        <p:spPr>
          <a:xfrm>
            <a:off x="10674720" y="3180240"/>
            <a:ext cx="1435320" cy="1056240"/>
          </a:xfrm>
          <a:prstGeom prst="rect">
            <a:avLst/>
          </a:prstGeom>
          <a:ln w="0">
            <a:noFill/>
          </a:ln>
        </p:spPr>
      </p:pic>
      <p:pic>
        <p:nvPicPr>
          <p:cNvPr id="79" name="Рисунок 16" descr=""/>
          <p:cNvPicPr/>
          <p:nvPr/>
        </p:nvPicPr>
        <p:blipFill>
          <a:blip r:embed="rId9"/>
          <a:srcRect l="25358" t="20203" r="25616" b="17456"/>
          <a:stretch/>
        </p:blipFill>
        <p:spPr>
          <a:xfrm>
            <a:off x="8136360" y="4273200"/>
            <a:ext cx="1676880" cy="1012320"/>
          </a:xfrm>
          <a:prstGeom prst="rect">
            <a:avLst/>
          </a:prstGeom>
          <a:ln w="0">
            <a:noFill/>
          </a:ln>
        </p:spPr>
      </p:pic>
      <p:pic>
        <p:nvPicPr>
          <p:cNvPr id="80" name="Рисунок 17" descr=""/>
          <p:cNvPicPr/>
          <p:nvPr/>
        </p:nvPicPr>
        <p:blipFill>
          <a:blip r:embed="rId10"/>
          <a:srcRect l="27833" t="28455" r="11650" b="16437"/>
          <a:stretch/>
        </p:blipFill>
        <p:spPr>
          <a:xfrm>
            <a:off x="9898200" y="4273200"/>
            <a:ext cx="1709640" cy="1002960"/>
          </a:xfrm>
          <a:prstGeom prst="rect">
            <a:avLst/>
          </a:prstGeom>
          <a:ln w="0">
            <a:noFill/>
          </a:ln>
        </p:spPr>
      </p:pic>
      <p:sp>
        <p:nvSpPr>
          <p:cNvPr id="81" name="Прямокутник 10"/>
          <p:cNvSpPr/>
          <p:nvPr/>
        </p:nvSpPr>
        <p:spPr>
          <a:xfrm>
            <a:off x="8741880" y="5232240"/>
            <a:ext cx="2460960" cy="2113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i="1" lang="en-US" sz="800" spc="-1" strike="noStrike">
                <a:solidFill>
                  <a:schemeClr val="dk1"/>
                </a:solidFill>
                <a:latin typeface="Calibri"/>
                <a:ea typeface="Times New Roman"/>
              </a:rPr>
              <a:t>Fig.2. </a:t>
            </a:r>
            <a:r>
              <a:rPr b="0" i="1" lang="en-US" sz="800" spc="-1" strike="noStrike">
                <a:solidFill>
                  <a:schemeClr val="dk1"/>
                </a:solidFill>
                <a:latin typeface="Calibri"/>
                <a:ea typeface="Times New Roman"/>
              </a:rPr>
              <a:t>Detection of viruses in peony plants by DAS-ELISA</a:t>
            </a:r>
            <a:endParaRPr b="0" lang="ru-RU"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69</TotalTime>
  <Application>LibreOffice/24.2.7.2$Linux_X86_64 LibreOffice_project/420$Build-2</Application>
  <AppVersion>15.0000</AppVersion>
  <Words>895</Words>
  <Paragraphs>20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2026-09-14T11:18:02Z</dcterms:created>
  <dc:creator>Admin</dc:creator>
  <dc:description/>
  <dc:language>ru-RU</dc:language>
  <cp:lastModifiedBy/>
  <dcterms:modified xsi:type="dcterms:W3CDTF">2026-09-17T16:46:51Z</dcterms:modified>
  <cp:revision>19</cp:revision>
  <dc:subject/>
  <dc:title>Peony – a Medicinal Plant and Potential Host for NEW Phytoviruses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Широкий екран</vt:lpwstr>
  </property>
  <property fmtid="{D5CDD505-2E9C-101B-9397-08002B2CF9AE}" pid="3" name="Slides">
    <vt:i4>1</vt:i4>
  </property>
</Properties>
</file>