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60" r:id="rId1"/>
  </p:sldMasterIdLst>
  <p:notesMasterIdLst>
    <p:notesMasterId r:id="rId2"/>
  </p:notesMasterIdLst>
  <p:sldIdLst>
    <p:sldId id="258" r:id="rId3"/>
  </p:sldIdLst>
  <p:sldSz type="screen4x3" cy="6858000" cx="12191695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3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9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4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5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3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4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0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6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/>
      </p:grpSpPr>
      <p:pic>
        <p:nvPicPr>
          <p:cNvPr id="2097152" name="Picture 1" descr="poster_fix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Macintosh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RMO-NX1</dc:creator>
  <cp:lastModifiedBy>Steve Canny</cp:lastModifiedBy>
  <dcterms:created xsi:type="dcterms:W3CDTF">2013-01-27T03:14:16Z</dcterms:created>
  <dcterms:modified xsi:type="dcterms:W3CDTF">2026-09-12T07:50:56Z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bb2eec049a0f4dc3b6ed389f86aa0935_23</vt:lpwstr>
  </property>
</Properties>
</file>