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51206400" cy="2880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29847" userDrawn="1">
          <p15:clr>
            <a:srgbClr val="A4A3A4"/>
          </p15:clr>
        </p15:guide>
        <p15:guide id="3" pos="29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329"/>
    <a:srgbClr val="F4A34A"/>
    <a:srgbClr val="939393"/>
    <a:srgbClr val="E3AB0F"/>
    <a:srgbClr val="F5CE3D"/>
    <a:srgbClr val="FF9933"/>
    <a:srgbClr val="2FDF6A"/>
    <a:srgbClr val="329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9" autoAdjust="0"/>
    <p:restoredTop sz="94660"/>
  </p:normalViewPr>
  <p:slideViewPr>
    <p:cSldViewPr>
      <p:cViewPr>
        <p:scale>
          <a:sx n="25" d="100"/>
          <a:sy n="25" d="100"/>
        </p:scale>
        <p:origin x="64" y="656"/>
      </p:cViewPr>
      <p:guideLst>
        <p:guide orient="horz" pos="9072"/>
        <p:guide pos="29847"/>
        <p:guide pos="298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73047-FBC7-4CEB-90EC-CC06F3340687}" type="datetimeFigureOut">
              <a:rPr lang="en-US" smtClean="0"/>
              <a:pPr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8A8F4-CAD8-4581-9637-E65E73926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8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1pPr>
    <a:lvl2pPr marL="2086487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2pPr>
    <a:lvl3pPr marL="4172979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3pPr>
    <a:lvl4pPr marL="6259460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4pPr>
    <a:lvl5pPr marL="8345947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5pPr>
    <a:lvl6pPr marL="10432434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6pPr>
    <a:lvl7pPr marL="12518921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7pPr>
    <a:lvl8pPr marL="14605407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8pPr>
    <a:lvl9pPr marL="16691894" algn="l" defTabSz="4172979" rtl="0" eaLnBrk="1" latinLnBrk="0" hangingPunct="1">
      <a:defRPr sz="56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214E4-AD1C-4B22-B891-9CBCD5512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0" y="4713925"/>
            <a:ext cx="38404800" cy="1002792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7AB7FE-9410-4C62-A7AC-01DCC954D1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0" y="15128560"/>
            <a:ext cx="38404800" cy="6954200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7BE3C-657E-4591-94F7-B2984DFB8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9D09-E5DA-4A74-896A-F4B9EC739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CB0B6-A999-44D9-A430-A5C8F1296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802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A6C8-72B9-4CC3-BC38-A2E1126CB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88AC1-408B-471E-9FC2-B348311E8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3395A-C24B-4B46-A7D6-F512F0DFF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28546-46D7-447A-9B17-315730C0A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C85A4-D58D-468B-AC0B-2EC18D67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5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AFBEB-1C15-465D-AF69-A790865DC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770" y="7180902"/>
            <a:ext cx="44165520" cy="11981495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4C7CE-F826-4348-9AFF-DA2CC4124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770" y="19275747"/>
            <a:ext cx="44165520" cy="6300785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9FFC-2C6F-45A7-A895-7E0169CF2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BC808B-32E2-403D-86A5-06A0AC81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CFBC1-2094-426A-BC32-C4AC81466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5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229B4-F879-4DF5-A717-F69B1695B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D3DB6-F14F-4FF4-9C09-D8D860381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04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536C50-B93D-4F1D-8BE6-566C7C370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923240" y="7667625"/>
            <a:ext cx="21762720" cy="182756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AE587-5935-44BD-9406-684EEC2A6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AE8CB-2B87-4A36-8193-1FF8E871A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7BCF8-48B4-4715-A145-0BDC19A23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13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8289A-78D7-4547-8691-D466E586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0" y="1533527"/>
            <a:ext cx="44165520" cy="5567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1B3D4-F66C-423F-A3BB-B4C4400A6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7112" y="7060885"/>
            <a:ext cx="21662705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9CC17-D5AE-488F-908D-B28EEDEEF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7112" y="10521315"/>
            <a:ext cx="21662705" cy="15475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DCA6AC-9540-46F4-9099-DE9F30C32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5923240" y="7060885"/>
            <a:ext cx="21769390" cy="3460430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D7D16C-65BC-4420-B3FC-789D6DFE2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5923240" y="10521315"/>
            <a:ext cx="21769390" cy="15475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7D5582-A48D-4B69-B663-F8CAD621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2F451-5D67-431D-94F7-DB7A50709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C416E3-A210-43BC-8374-EDAA3A9C0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3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43E7-4472-4D43-93F7-F2431B00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06F150-A73F-44E2-97E3-CC4DCEA6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0F3041-01E6-4A5A-89C0-A4BD07A10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616BD-2B7E-462C-B344-7C748288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9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923C89-19A3-4369-AE1C-D4E0A2612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6CCBA2-928C-4963-A403-4E62A2D68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416AF-E9FD-4309-A487-BCBA598CF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17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EC5AD-CBD8-4A4A-AF90-92D45A5B6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5713C-5830-499C-AC8C-CEC9E3089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33933-5AD3-4663-BF5B-0EB3C655A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49E74-F696-497B-8682-B666DCA4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18932-791F-402D-90A5-56524DDE7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AEB3C-B600-4D45-A68D-6FBE1891A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01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E5EF5-48DF-404F-BA62-94C4CDD6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112" y="1920240"/>
            <a:ext cx="16515395" cy="672084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E32BF-66E3-4C99-B12C-9772610D7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1769390" y="4147187"/>
            <a:ext cx="25923240" cy="20469225"/>
          </a:xfrm>
        </p:spPr>
        <p:txBody>
          <a:bodyPr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D2FC-6D52-45F2-B028-628A5B618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27112" y="8641080"/>
            <a:ext cx="16515395" cy="16008670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8E04A-78F5-4D40-A1A8-CACACA9BF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B6A7D-52C5-4C16-BFFE-1B397E30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0A913-C957-4D70-B8FA-BD635ED1E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54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C029-B330-456D-A353-166C368A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6FBD9-94D0-4442-B2FB-189332FB6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03908-D79B-4C14-8D10-AC905788B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30D12-3C4D-4540-AFD8-6CFE94716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B632A-C879-45CF-AEA2-0484700F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77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BF82A4-E4DC-45CD-80C5-ECB78A3C39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6644580" y="1533525"/>
            <a:ext cx="11041380" cy="244097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02C97C-9104-48B3-B307-129E951A5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520440" y="1533525"/>
            <a:ext cx="32484060" cy="24409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64DEF-B215-414E-B939-633330BB2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04866-E146-4BA2-BF22-F41D7E29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716A7-BC2B-4DF5-8B86-197E6B7E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81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DC2526-CBF2-4C35-B4F1-1D042BC6A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0" y="1533527"/>
            <a:ext cx="44165520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554A70-1C17-4638-8158-F55281071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0" y="7667625"/>
            <a:ext cx="44165520" cy="18275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501D3-0AD3-4478-A9AE-E19CCD587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D5001-8375-4E02-B459-D13292B07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0" y="26696672"/>
            <a:ext cx="1728216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19E1E-9B3D-41C5-8C82-714109379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0" y="26696672"/>
            <a:ext cx="11521440" cy="15335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70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10CD7-8FDB-79F7-5972-97BB5310B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текст, снимок экрана, Шрифт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63D70C-4FBA-36D1-DEC5-BE0A113D7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867400"/>
            <a:ext cx="48958500" cy="228202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A64A7B-8497-CCDF-7CB5-632CF9C6C7F4}"/>
              </a:ext>
            </a:extLst>
          </p:cNvPr>
          <p:cNvSpPr txBox="1"/>
          <p:nvPr/>
        </p:nvSpPr>
        <p:spPr>
          <a:xfrm>
            <a:off x="5867399" y="1066800"/>
            <a:ext cx="267462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6000" b="1" dirty="0">
                <a:latin typeface="Arial" panose="020B0604020202020204" pitchFamily="34" charset="0"/>
                <a:cs typeface="Arial" panose="020B0604020202020204" pitchFamily="34" charset="0"/>
              </a:rPr>
              <a:t>Irina KRAVCHUK,</a:t>
            </a:r>
            <a:r>
              <a:rPr lang="ro-MD" sz="6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1* </a:t>
            </a:r>
            <a:r>
              <a:rPr lang="ro-MD" sz="6000" b="1" dirty="0">
                <a:latin typeface="Arial" panose="020B0604020202020204" pitchFamily="34" charset="0"/>
                <a:cs typeface="Arial" panose="020B0604020202020204" pitchFamily="34" charset="0"/>
              </a:rPr>
              <a:t>Olga GARBUZ,</a:t>
            </a:r>
            <a:r>
              <a:rPr lang="ro-MD" sz="6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o-MD" sz="6000" b="1" dirty="0">
                <a:latin typeface="Arial" panose="020B0604020202020204" pitchFamily="34" charset="0"/>
                <a:cs typeface="Arial" panose="020B0604020202020204" pitchFamily="34" charset="0"/>
              </a:rPr>
              <a:t>Vasilii GRAUR,</a:t>
            </a:r>
            <a:r>
              <a:rPr lang="ro-MD" sz="6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6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MD" sz="6000" b="1" dirty="0">
                <a:latin typeface="Arial" panose="020B0604020202020204" pitchFamily="34" charset="0"/>
                <a:cs typeface="Arial" panose="020B0604020202020204" pitchFamily="34" charset="0"/>
              </a:rPr>
              <a:t>Aurelian GULEA</a:t>
            </a:r>
            <a:r>
              <a:rPr lang="ro-MD" sz="6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4C23C9-6847-18FD-58BB-E17B998EA3D8}"/>
              </a:ext>
            </a:extLst>
          </p:cNvPr>
          <p:cNvSpPr txBox="1"/>
          <p:nvPr/>
        </p:nvSpPr>
        <p:spPr>
          <a:xfrm>
            <a:off x="5867399" y="2316301"/>
            <a:ext cx="393954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Laboratory of Advanced Materials in Biopharmaceutics and Technics, Institute of Chemistry, Moldova State University, 60 Mateevici Street, MD-2009 Chisinau, Moldova;</a:t>
            </a:r>
            <a:endParaRPr lang="ru-MD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0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Laboratory of Systematics and Molecular Phylogenetics, Institute of Zoology, Moldova State University, 1 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Academiei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Street, MD-2028 Chisinau, Moldova; </a:t>
            </a:r>
            <a:endParaRPr lang="ru-MD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7">
            <a:extLst>
              <a:ext uri="{FF2B5EF4-FFF2-40B4-BE49-F238E27FC236}">
                <a16:creationId xmlns:a16="http://schemas.microsoft.com/office/drawing/2014/main" id="{D65CD32E-A00F-3018-FD0C-7F45929EB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3502" y1="25515" x2="30591" y2="25000"/>
                        <a14:foregroundMark x1="31013" y1="25515" x2="31435" y2="40077"/>
                        <a14:foregroundMark x1="13502" y1="40851" x2="13502" y2="40851"/>
                        <a14:foregroundMark x1="13502" y1="41237" x2="31435" y2="41108"/>
                        <a14:foregroundMark x1="13080" y1="25773" x2="13080" y2="40077"/>
                        <a14:foregroundMark x1="19620" y1="28608" x2="18776" y2="39562"/>
                        <a14:foregroundMark x1="77004" y1="27835" x2="76160" y2="40077"/>
                        <a14:foregroundMark x1="28270" y1="52320" x2="34388" y2="59278"/>
                        <a14:foregroundMark x1="69620" y1="52320" x2="66667" y2="59536"/>
                        <a14:foregroundMark x1="51477" y1="65979" x2="51055" y2="81314"/>
                        <a14:foregroundMark x1="87553" y1="74485" x2="89662" y2="95232"/>
                        <a14:foregroundMark x1="84599" y1="90077" x2="84599" y2="90077"/>
                        <a14:foregroundMark x1="92827" y1="78222" x2="93249" y2="85825"/>
                        <a14:foregroundMark x1="85443" y1="97552" x2="79325" y2="77835"/>
                        <a14:foregroundMark x1="78481" y1="90206" x2="24895" y2="93299"/>
                        <a14:foregroundMark x1="2743" y1="84021" x2="25316" y2="89046"/>
                        <a14:foregroundMark x1="10549" y1="75773" x2="24051" y2="82732"/>
                        <a14:foregroundMark x1="6962" y1="91495" x2="14557" y2="96005"/>
                        <a14:foregroundMark x1="71519" y1="25773" x2="85021" y2="25515"/>
                        <a14:foregroundMark x1="51055" y1="20747" x2="49789" y2="15593"/>
                        <a14:foregroundMark x1="54852" y1="21521" x2="62236" y2="21521"/>
                        <a14:foregroundMark x1="82278" y1="7861" x2="91561" y2="7861"/>
                        <a14:foregroundMark x1="22363" y1="6314" x2="10127" y2="7088"/>
                        <a14:backgroundMark x1="7595" y1="6830" x2="49367" y2="0"/>
                        <a14:backgroundMark x1="7806" y1="6830" x2="7595" y2="8376"/>
                        <a14:backgroundMark x1="7595" y1="8505" x2="29747" y2="11469"/>
                        <a14:backgroundMark x1="29747" y1="11340" x2="29747" y2="11340"/>
                        <a14:backgroundMark x1="29747" y1="11340" x2="28692" y2="21778"/>
                        <a14:backgroundMark x1="28270" y1="21907" x2="6751" y2="21907"/>
                        <a14:backgroundMark x1="92194" y1="6830" x2="49789" y2="0"/>
                        <a14:backgroundMark x1="91983" y1="6830" x2="91983" y2="6830"/>
                        <a14:backgroundMark x1="91983" y1="6959" x2="92405" y2="8376"/>
                        <a14:backgroundMark x1="92194" y1="8376" x2="92194" y2="8376"/>
                        <a14:backgroundMark x1="92194" y1="8376" x2="70253" y2="11469"/>
                        <a14:backgroundMark x1="70253" y1="11469" x2="70253" y2="11469"/>
                        <a14:backgroundMark x1="70675" y1="11469" x2="71519" y2="21392"/>
                        <a14:backgroundMark x1="15401" y1="82216" x2="15401" y2="82216"/>
                        <a14:backgroundMark x1="84599" y1="82990" x2="84599" y2="82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30" y="762000"/>
            <a:ext cx="4060070" cy="682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60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3814</TotalTime>
  <Words>66</Words>
  <Application>Microsoft Macintosh PowerPoint</Application>
  <PresentationFormat>Произвольный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Rectorat</dc:creator>
  <cp:lastModifiedBy>Irina Kravchuk</cp:lastModifiedBy>
  <cp:revision>254</cp:revision>
  <dcterms:created xsi:type="dcterms:W3CDTF">2006-08-16T00:00:00Z</dcterms:created>
  <dcterms:modified xsi:type="dcterms:W3CDTF">2026-09-12T16:57:44Z</dcterms:modified>
</cp:coreProperties>
</file>