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32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96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617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30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7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53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43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0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2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19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1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16349-DEB3-4E36-8DEA-9451BD2E2F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02191-4AB0-46EC-8BEE-A39A97681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19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917" y="2644009"/>
            <a:ext cx="4307603" cy="3029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314" y="151578"/>
            <a:ext cx="11258266" cy="9164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/>
              <a:t>NATURAL SCIENCES IN THE DIALOGUE OF GENERATIONS</a:t>
            </a:r>
            <a:br>
              <a:rPr lang="en-US" sz="1400" dirty="0"/>
            </a:br>
            <a:br>
              <a:rPr lang="en-US" sz="1400" dirty="0"/>
            </a:br>
            <a:r>
              <a:rPr lang="en-US" sz="1400" i="1" dirty="0"/>
              <a:t>The National Conference with International Participation, edition </a:t>
            </a:r>
            <a:r>
              <a:rPr lang="en-US" sz="1400" i="1" dirty="0" err="1"/>
              <a:t>Ixth</a:t>
            </a:r>
            <a:br>
              <a:rPr lang="en-US" sz="1400" i="1" dirty="0"/>
            </a:br>
            <a:r>
              <a:rPr lang="en-US" sz="1400" i="1" dirty="0"/>
              <a:t>September 21-22, Chisinau, Republic of Moldova, 2026 </a:t>
            </a:r>
            <a:endParaRPr lang="ru-RU" sz="1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581" y="1426074"/>
            <a:ext cx="11252208" cy="7024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ENDOCRINE-DISRUPTING CHEMICALS AND DIABETES MELLITUS TYPE 2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730" y="58528"/>
            <a:ext cx="891770" cy="12105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70187" t="45371" r="19627" b="36312"/>
          <a:stretch/>
        </p:blipFill>
        <p:spPr>
          <a:xfrm>
            <a:off x="9114410" y="171199"/>
            <a:ext cx="950510" cy="9609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838187" y="521794"/>
            <a:ext cx="4566521" cy="103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85596" y="1803117"/>
            <a:ext cx="9840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Authors</a:t>
            </a:r>
            <a:r>
              <a:rPr lang="en-US" sz="1600" dirty="0"/>
              <a:t>: VUDU </a:t>
            </a:r>
            <a:r>
              <a:rPr lang="en-US" sz="1600" dirty="0" err="1"/>
              <a:t>Lorina</a:t>
            </a:r>
            <a:r>
              <a:rPr lang="en-US" sz="1600" dirty="0"/>
              <a:t>, VUDU Stela, PITERSCHI Carolina, SEREMET </a:t>
            </a:r>
            <a:r>
              <a:rPr lang="en-US" sz="1600" dirty="0" err="1"/>
              <a:t>Aristia</a:t>
            </a:r>
            <a:r>
              <a:rPr lang="en-US" sz="1600" dirty="0"/>
              <a:t>, JOSE </a:t>
            </a:r>
            <a:r>
              <a:rPr lang="en-US" sz="1600" dirty="0" err="1"/>
              <a:t>Jyothi</a:t>
            </a:r>
            <a:r>
              <a:rPr lang="en-US" sz="1600" dirty="0"/>
              <a:t>, PULIKKAKUNNEL Joseph          </a:t>
            </a:r>
            <a:br>
              <a:rPr lang="en-US" sz="1600" dirty="0"/>
            </a:br>
            <a:r>
              <a:rPr lang="ro-RO" sz="1600" b="1" dirty="0"/>
              <a:t>Affiliations: </a:t>
            </a:r>
            <a:r>
              <a:rPr lang="en-US" sz="1600" dirty="0"/>
              <a:t>USMF</a:t>
            </a:r>
            <a:r>
              <a:rPr lang="en-US" sz="1600" i="1" dirty="0"/>
              <a:t> “</a:t>
            </a:r>
            <a:r>
              <a:rPr lang="en-US" sz="1600" i="1" dirty="0" err="1"/>
              <a:t>Nicolae</a:t>
            </a:r>
            <a:r>
              <a:rPr lang="en-US" sz="1600" i="1" dirty="0"/>
              <a:t> </a:t>
            </a:r>
            <a:r>
              <a:rPr lang="en-US" sz="1600" i="1" dirty="0" err="1"/>
              <a:t>Testemi</a:t>
            </a:r>
            <a:r>
              <a:rPr lang="ro-RO" sz="1600" i="1" dirty="0"/>
              <a:t>țanu</a:t>
            </a:r>
            <a:r>
              <a:rPr lang="en-US" sz="1600" i="1" dirty="0"/>
              <a:t>”</a:t>
            </a:r>
            <a:r>
              <a:rPr lang="ro-RO" sz="1600" i="1" dirty="0"/>
              <a:t>, </a:t>
            </a:r>
            <a:r>
              <a:rPr lang="ro-RO" sz="1600" dirty="0"/>
              <a:t>Laboratorul de </a:t>
            </a:r>
            <a:r>
              <a:rPr lang="en-US" sz="1600" dirty="0"/>
              <a:t>e</a:t>
            </a:r>
            <a:r>
              <a:rPr lang="ro-RO" sz="1600" dirty="0"/>
              <a:t>ndocrinologie</a:t>
            </a:r>
            <a:r>
              <a:rPr lang="en-US" sz="1600" dirty="0"/>
              <a:t> 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99852" y="2588982"/>
            <a:ext cx="3507228" cy="13849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explore the impact of endocrine disrupting chemicals (EDCs) on the development of type 2 diabetes mellitus (T2DM), focusing on their mechanisms of disrupting hormonal and metabolic functions to inform prevention strategies.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2308" y="3007865"/>
            <a:ext cx="3559223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search of databases PubMed, Scopus, Web of Science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98704" y="4582107"/>
            <a:ext cx="3559223" cy="18158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The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diabetogenic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effects of EDCs are mediated through insulin resistance, pancreatic β-cell dysfunction, oxidative stress, chronic inflammation, mitochondrial impairment, and alterations in hormonal signaling pathways.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Preventive strategies focused on reducing exposure to ECDs may help decrease the burden of metabolic diseases.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9852" y="4310932"/>
            <a:ext cx="3683207" cy="24622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Clinical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studies show a strong link between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bisphenol A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phthalates,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polychlorinated biphenyls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polyfluoroalkyl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substances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increased insulin resistance and diabetes risk.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during critical periods (prenatal, childhood) causes epigenetic changes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M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ultiple EDCs amplifies metabolic risk, even at low levels.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EDCs are a modifiable environmental factor that should be targeted to reduce T2DM incidence.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202873" y="2370095"/>
            <a:ext cx="2205221" cy="26093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8492308" y="2644009"/>
            <a:ext cx="2649519" cy="40030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8503031" y="4202048"/>
            <a:ext cx="2193374" cy="370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199852" y="4086823"/>
            <a:ext cx="2076880" cy="21208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1901" y="5733290"/>
            <a:ext cx="409909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Legends: Human exposure to EDCs occurs through contaminated food and water, air pollution, household products, plastics, cosmetics, occupational exposure can cause transgenerational effects, and endocrine disruption</a:t>
            </a:r>
            <a:endParaRPr 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76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283</Words>
  <Application>Microsoft Office PowerPoint</Application>
  <PresentationFormat>Широкоэкранный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NATURAL SCIENCES IN THE DIALOGUE OF GENERATIONS  The National Conference with International Participation, edition Ixth September 21-22, Chisinau, Republic of Moldova, 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Daniel</dc:creator>
  <cp:lastModifiedBy>olga clipii</cp:lastModifiedBy>
  <cp:revision>15</cp:revision>
  <dcterms:created xsi:type="dcterms:W3CDTF">2026-09-17T15:30:36Z</dcterms:created>
  <dcterms:modified xsi:type="dcterms:W3CDTF">2026-09-21T08:22:02Z</dcterms:modified>
</cp:coreProperties>
</file>