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2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2.png" ContentType="image/png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sldIdLst>
    <p:sldId id="256" r:id="rId14"/>
  </p:sldIdLst>
  <p:sldSz cx="30268863" cy="42794238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" Target="slides/slide1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1513440" y="10013760"/>
            <a:ext cx="2724156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/>
          </p:nvPr>
        </p:nvSpPr>
        <p:spPr>
          <a:xfrm>
            <a:off x="1513440" y="22977720"/>
            <a:ext cx="2724156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513440" y="1001376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15472080" y="1001376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1513440" y="2297772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/>
          </p:nvPr>
        </p:nvSpPr>
        <p:spPr>
          <a:xfrm>
            <a:off x="15472080" y="2297772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1513440" y="10013760"/>
            <a:ext cx="27241560" cy="248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513440" y="10013760"/>
            <a:ext cx="27241560" cy="248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1513440" y="10013760"/>
            <a:ext cx="13293720" cy="248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15472080" y="10013760"/>
            <a:ext cx="13293720" cy="248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1513440" y="1001376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15472080" y="10013760"/>
            <a:ext cx="13293720" cy="248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/>
          </p:nvPr>
        </p:nvSpPr>
        <p:spPr>
          <a:xfrm>
            <a:off x="1513440" y="2297772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1513440" y="10013760"/>
            <a:ext cx="13293720" cy="248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15472080" y="1001376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15472080" y="2297772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1513440" y="1001376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15472080" y="10013760"/>
            <a:ext cx="1329372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1513440" y="22977720"/>
            <a:ext cx="27241560" cy="1183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13440" y="1707480"/>
            <a:ext cx="27241560" cy="7146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27241560" cy="24820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2724120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1513440" y="22977720"/>
            <a:ext cx="2724120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5472080" y="1001376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1513440" y="2297772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15472080" y="2297772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877104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0723680" y="10013760"/>
            <a:ext cx="877104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9934280" y="10013760"/>
            <a:ext cx="877104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body"/>
          </p:nvPr>
        </p:nvSpPr>
        <p:spPr>
          <a:xfrm>
            <a:off x="1513440" y="22977720"/>
            <a:ext cx="877104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body"/>
          </p:nvPr>
        </p:nvSpPr>
        <p:spPr>
          <a:xfrm>
            <a:off x="10723680" y="22977720"/>
            <a:ext cx="877104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PlaceHolder 7"/>
          <p:cNvSpPr>
            <a:spLocks noGrp="1"/>
          </p:cNvSpPr>
          <p:nvPr>
            <p:ph type="body"/>
          </p:nvPr>
        </p:nvSpPr>
        <p:spPr>
          <a:xfrm>
            <a:off x="19934280" y="22977720"/>
            <a:ext cx="877104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27241200" cy="248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13293360" cy="248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5472080" y="10013760"/>
            <a:ext cx="13293360" cy="248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15472080" y="10013760"/>
            <a:ext cx="13293360" cy="248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1513440" y="2297772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13293360" cy="24819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15472080" y="1001376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15472080" y="2297772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>
            <a:alphaModFix amt="50000"/>
          </a:blip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13440" y="1707120"/>
            <a:ext cx="27241200" cy="714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1513440" y="1001376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15472080" y="10013760"/>
            <a:ext cx="1329336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1513440" y="22977720"/>
            <a:ext cx="27241200" cy="1183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-720" y="0"/>
            <a:ext cx="30269520" cy="42662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Application>LibreOffice/24.2.7.2$Linux_X86_64 LibreOffice_project/420$Build-2</Application>
  <AppVersion>15.0000</AppVersion>
  <Words>354</Words>
  <Paragraphs>15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Rectorat</dc:creator>
  <dc:description/>
  <dc:language>en-US</dc:language>
  <cp:lastModifiedBy/>
  <dcterms:modified xsi:type="dcterms:W3CDTF">2026-09-24T11:31:09Z</dcterms:modified>
  <cp:revision>234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0</vt:bool>
  </property>
  <property fmtid="{D5CDD505-2E9C-101B-9397-08002B2CF9AE}" pid="4" name="LinksUpToDate">
    <vt:bool>0</vt:bool>
  </property>
  <property fmtid="{D5CDD505-2E9C-101B-9397-08002B2CF9AE}" pid="5" name="MMClips">
    <vt:i4>0</vt:i4>
  </property>
  <property fmtid="{D5CDD505-2E9C-101B-9397-08002B2CF9AE}" pid="6" name="Notes">
    <vt:i4>1</vt:i4>
  </property>
  <property fmtid="{D5CDD505-2E9C-101B-9397-08002B2CF9AE}" pid="7" name="PresentationFormat">
    <vt:lpwstr>Custom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1</vt:i4>
  </property>
</Properties>
</file>