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60" r:id="rId1"/>
  </p:sldMasterIdLst>
  <p:handoutMasterIdLst>
    <p:handoutMasterId r:id="rId3"/>
  </p:handoutMasterIdLst>
  <p:sldIdLst>
    <p:sldId id="256" r:id="rId2"/>
  </p:sldIdLst>
  <p:sldSz cx="12193588" cy="6858000"/>
  <p:notesSz cx="7010400" cy="9271000"/>
  <p:embeddedFontLst>
    <p:embeddedFont>
      <p:font typeface="Calibri" panose="020F0502020204030204" pitchFamily="34" charset="0"/>
      <p:regular r:id="rId4"/>
      <p:bold r:id="rId5"/>
      <p:italic r:id="rId6"/>
      <p:boldItalic r:id="rId7"/>
    </p:embeddedFont>
  </p:embeddedFontLst>
  <p:custDataLst>
    <p:tags r:id="rId8"/>
  </p:custDataLst>
  <p:defaultTextStyle>
    <a:defPPr>
      <a:defRPr lang="en-US"/>
    </a:defPPr>
    <a:lvl1pPr marL="0" algn="l" defTabSz="809421" rtl="0" eaLnBrk="1" latinLnBrk="0" hangingPunct="1">
      <a:defRPr sz="1594" kern="1200">
        <a:solidFill>
          <a:schemeClr val="tx1"/>
        </a:solidFill>
        <a:latin typeface="+mn-lt"/>
        <a:ea typeface="+mn-ea"/>
        <a:cs typeface="+mn-cs"/>
      </a:defRPr>
    </a:lvl1pPr>
    <a:lvl2pPr marL="404711" algn="l" defTabSz="809421" rtl="0" eaLnBrk="1" latinLnBrk="0" hangingPunct="1">
      <a:defRPr sz="1594" kern="1200">
        <a:solidFill>
          <a:schemeClr val="tx1"/>
        </a:solidFill>
        <a:latin typeface="+mn-lt"/>
        <a:ea typeface="+mn-ea"/>
        <a:cs typeface="+mn-cs"/>
      </a:defRPr>
    </a:lvl2pPr>
    <a:lvl3pPr marL="809421" algn="l" defTabSz="809421" rtl="0" eaLnBrk="1" latinLnBrk="0" hangingPunct="1">
      <a:defRPr sz="1594" kern="1200">
        <a:solidFill>
          <a:schemeClr val="tx1"/>
        </a:solidFill>
        <a:latin typeface="+mn-lt"/>
        <a:ea typeface="+mn-ea"/>
        <a:cs typeface="+mn-cs"/>
      </a:defRPr>
    </a:lvl3pPr>
    <a:lvl4pPr marL="1214131" algn="l" defTabSz="809421" rtl="0" eaLnBrk="1" latinLnBrk="0" hangingPunct="1">
      <a:defRPr sz="1594" kern="1200">
        <a:solidFill>
          <a:schemeClr val="tx1"/>
        </a:solidFill>
        <a:latin typeface="+mn-lt"/>
        <a:ea typeface="+mn-ea"/>
        <a:cs typeface="+mn-cs"/>
      </a:defRPr>
    </a:lvl4pPr>
    <a:lvl5pPr marL="1618842" algn="l" defTabSz="809421" rtl="0" eaLnBrk="1" latinLnBrk="0" hangingPunct="1">
      <a:defRPr sz="1594" kern="1200">
        <a:solidFill>
          <a:schemeClr val="tx1"/>
        </a:solidFill>
        <a:latin typeface="+mn-lt"/>
        <a:ea typeface="+mn-ea"/>
        <a:cs typeface="+mn-cs"/>
      </a:defRPr>
    </a:lvl5pPr>
    <a:lvl6pPr marL="2023552" algn="l" defTabSz="809421" rtl="0" eaLnBrk="1" latinLnBrk="0" hangingPunct="1">
      <a:defRPr sz="1594" kern="1200">
        <a:solidFill>
          <a:schemeClr val="tx1"/>
        </a:solidFill>
        <a:latin typeface="+mn-lt"/>
        <a:ea typeface="+mn-ea"/>
        <a:cs typeface="+mn-cs"/>
      </a:defRPr>
    </a:lvl6pPr>
    <a:lvl7pPr marL="2428263" algn="l" defTabSz="809421" rtl="0" eaLnBrk="1" latinLnBrk="0" hangingPunct="1">
      <a:defRPr sz="1594" kern="1200">
        <a:solidFill>
          <a:schemeClr val="tx1"/>
        </a:solidFill>
        <a:latin typeface="+mn-lt"/>
        <a:ea typeface="+mn-ea"/>
        <a:cs typeface="+mn-cs"/>
      </a:defRPr>
    </a:lvl7pPr>
    <a:lvl8pPr marL="2832973" algn="l" defTabSz="809421" rtl="0" eaLnBrk="1" latinLnBrk="0" hangingPunct="1">
      <a:defRPr sz="1594" kern="1200">
        <a:solidFill>
          <a:schemeClr val="tx1"/>
        </a:solidFill>
        <a:latin typeface="+mn-lt"/>
        <a:ea typeface="+mn-ea"/>
        <a:cs typeface="+mn-cs"/>
      </a:defRPr>
    </a:lvl8pPr>
    <a:lvl9pPr marL="3237683" algn="l" defTabSz="809421" rtl="0" eaLnBrk="1" latinLnBrk="0" hangingPunct="1">
      <a:defRPr sz="159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533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40" autoAdjust="0"/>
    <p:restoredTop sz="94721" autoAdjust="0"/>
  </p:normalViewPr>
  <p:slideViewPr>
    <p:cSldViewPr snapToGrid="0">
      <p:cViewPr>
        <p:scale>
          <a:sx n="75" d="100"/>
          <a:sy n="75" d="100"/>
        </p:scale>
        <p:origin x="608" y="36"/>
      </p:cViewPr>
      <p:guideLst>
        <p:guide orient="horz"/>
        <p:guide pos="5334"/>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handoutMaster" Target="handoutMasters/handoutMaster1.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550"/>
          </a:xfrm>
          <a:prstGeom prst="rect">
            <a:avLst/>
          </a:prstGeom>
        </p:spPr>
        <p:txBody>
          <a:bodyPr vert="horz" lIns="93031" tIns="46516" rIns="93031" bIns="46516" rtlCol="0"/>
          <a:lstStyle>
            <a:defPPr>
              <a:defRPr kern="1200"/>
            </a:defPPr>
            <a:lvl1pPr algn="l">
              <a:defRPr sz="1200"/>
            </a:lvl1pPr>
          </a:lstStyle>
          <a:p>
            <a:endParaRPr lang="en-US"/>
          </a:p>
        </p:txBody>
      </p:sp>
      <p:sp>
        <p:nvSpPr>
          <p:cNvPr id="3" name="Date Placeholder 2"/>
          <p:cNvSpPr>
            <a:spLocks noGrp="1"/>
          </p:cNvSpPr>
          <p:nvPr>
            <p:ph type="dt" sz="quarter" idx="1"/>
          </p:nvPr>
        </p:nvSpPr>
        <p:spPr>
          <a:xfrm>
            <a:off x="3970939" y="0"/>
            <a:ext cx="3037840" cy="463550"/>
          </a:xfrm>
          <a:prstGeom prst="rect">
            <a:avLst/>
          </a:prstGeom>
        </p:spPr>
        <p:txBody>
          <a:bodyPr vert="horz" lIns="93031" tIns="46516" rIns="93031" bIns="46516" rtlCol="0"/>
          <a:lstStyle>
            <a:defPPr>
              <a:defRPr kern="1200"/>
            </a:defPPr>
            <a:lvl1pPr algn="r">
              <a:defRPr sz="1200"/>
            </a:lvl1pPr>
          </a:lstStyle>
          <a:p>
            <a:fld id="{302F586B-0015-43FB-918D-31E1A09780E3}" type="datetimeFigureOut">
              <a:rPr lang="en-US" smtClean="0"/>
              <a:t>9/20/2026</a:t>
            </a:fld>
            <a:endParaRPr lang="en-US"/>
          </a:p>
        </p:txBody>
      </p:sp>
      <p:sp>
        <p:nvSpPr>
          <p:cNvPr id="4" name="Footer Placeholder 3"/>
          <p:cNvSpPr>
            <a:spLocks noGrp="1"/>
          </p:cNvSpPr>
          <p:nvPr>
            <p:ph type="ftr" sz="quarter" idx="2"/>
          </p:nvPr>
        </p:nvSpPr>
        <p:spPr>
          <a:xfrm>
            <a:off x="0" y="8805841"/>
            <a:ext cx="3037840" cy="463550"/>
          </a:xfrm>
          <a:prstGeom prst="rect">
            <a:avLst/>
          </a:prstGeom>
        </p:spPr>
        <p:txBody>
          <a:bodyPr vert="horz" lIns="93031" tIns="46516" rIns="93031" bIns="46516" rtlCol="0" anchor="b"/>
          <a:lstStyle>
            <a:defPPr>
              <a:defRPr kern="1200"/>
            </a:defPPr>
            <a:lvl1pPr algn="l">
              <a:defRPr sz="1200"/>
            </a:lvl1pPr>
          </a:lstStyle>
          <a:p>
            <a:endParaRPr lang="en-US"/>
          </a:p>
        </p:txBody>
      </p:sp>
      <p:sp>
        <p:nvSpPr>
          <p:cNvPr id="5" name="Slide Number Placeholder 4"/>
          <p:cNvSpPr>
            <a:spLocks noGrp="1"/>
          </p:cNvSpPr>
          <p:nvPr>
            <p:ph type="sldNum" sz="quarter" idx="3"/>
          </p:nvPr>
        </p:nvSpPr>
        <p:spPr>
          <a:xfrm>
            <a:off x="3970939" y="8805841"/>
            <a:ext cx="3037840" cy="463550"/>
          </a:xfrm>
          <a:prstGeom prst="rect">
            <a:avLst/>
          </a:prstGeom>
        </p:spPr>
        <p:txBody>
          <a:bodyPr vert="horz" lIns="93031" tIns="46516" rIns="93031" bIns="46516" rtlCol="0" anchor="b"/>
          <a:lstStyle>
            <a:defPPr>
              <a:defRPr kern="1200"/>
            </a:defPPr>
            <a:lvl1pPr algn="r">
              <a:defRPr sz="1200"/>
            </a:lvl1pPr>
          </a:lstStyle>
          <a:p>
            <a:fld id="{5F29C2D4-4424-41A2-A90C-29D31B733A95}" type="slidenum">
              <a:rPr lang="en-US" smtClean="0"/>
              <a:t>‹#›</a:t>
            </a:fld>
            <a:endParaRPr lang="en-US"/>
          </a:p>
        </p:txBody>
      </p:sp>
    </p:spTree>
    <p:extLst>
      <p:ext uri="{BB962C8B-B14F-4D97-AF65-F5344CB8AC3E}">
        <p14:creationId xmlns:p14="http://schemas.microsoft.com/office/powerpoint/2010/main" val="39555133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573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5" name="Footer Placeholder 4"/>
          <p:cNvSpPr>
            <a:spLocks noGrp="1"/>
          </p:cNvSpPr>
          <p:nvPr>
            <p:ph type="ftr" sz="quarter" idx="11"/>
          </p:nvPr>
        </p:nvSpPr>
        <p:spPr/>
        <p:txBody>
          <a:bodyPr/>
          <a:lstStyle>
            <a:defPPr>
              <a:defRPr kern="1200"/>
            </a:defPPr>
          </a:lstStyle>
          <a:p>
            <a:endParaRPr lang="en-US"/>
          </a:p>
        </p:txBody>
      </p:sp>
      <p:sp>
        <p:nvSpPr>
          <p:cNvPr id="6" name="Slide Number Placeholder 5"/>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299531252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213" y="4406906"/>
            <a:ext cx="10364551" cy="1362075"/>
          </a:xfrm>
        </p:spPr>
        <p:txBody>
          <a:bodyPr anchor="t"/>
          <a:lstStyle>
            <a:defPPr>
              <a:defRPr kern="1200"/>
            </a:defPPr>
            <a:lvl1pPr algn="l">
              <a:defRPr sz="1934" b="1" cap="all"/>
            </a:lvl1pPr>
          </a:lstStyle>
          <a:p>
            <a:r>
              <a:rPr lang="en-US"/>
              <a:t>Click to edit Master title style</a:t>
            </a:r>
          </a:p>
        </p:txBody>
      </p:sp>
      <p:sp>
        <p:nvSpPr>
          <p:cNvPr id="3" name="Text Placeholder 2"/>
          <p:cNvSpPr>
            <a:spLocks noGrp="1"/>
          </p:cNvSpPr>
          <p:nvPr>
            <p:ph type="body" idx="1"/>
          </p:nvPr>
        </p:nvSpPr>
        <p:spPr>
          <a:xfrm>
            <a:off x="963213" y="2906714"/>
            <a:ext cx="10364551" cy="1500187"/>
          </a:xfrm>
        </p:spPr>
        <p:txBody>
          <a:bodyPr anchor="b"/>
          <a:lstStyle>
            <a:defPPr>
              <a:defRPr kern="1200"/>
            </a:defPPr>
            <a:lvl1pPr marL="0" indent="0">
              <a:buNone/>
              <a:defRPr sz="961">
                <a:solidFill>
                  <a:schemeClr val="tx1">
                    <a:tint val="75000"/>
                  </a:schemeClr>
                </a:solidFill>
              </a:defRPr>
            </a:lvl1pPr>
            <a:lvl2pPr marL="220419" indent="0">
              <a:buNone/>
              <a:defRPr sz="867">
                <a:solidFill>
                  <a:schemeClr val="tx1">
                    <a:tint val="75000"/>
                  </a:schemeClr>
                </a:solidFill>
              </a:defRPr>
            </a:lvl2pPr>
            <a:lvl3pPr marL="440838" indent="0">
              <a:buNone/>
              <a:defRPr sz="773">
                <a:solidFill>
                  <a:schemeClr val="tx1">
                    <a:tint val="75000"/>
                  </a:schemeClr>
                </a:solidFill>
              </a:defRPr>
            </a:lvl3pPr>
            <a:lvl4pPr marL="661256" indent="0">
              <a:buNone/>
              <a:defRPr sz="680">
                <a:solidFill>
                  <a:schemeClr val="tx1">
                    <a:tint val="75000"/>
                  </a:schemeClr>
                </a:solidFill>
              </a:defRPr>
            </a:lvl4pPr>
            <a:lvl5pPr marL="881675" indent="0">
              <a:buNone/>
              <a:defRPr sz="680">
                <a:solidFill>
                  <a:schemeClr val="tx1">
                    <a:tint val="75000"/>
                  </a:schemeClr>
                </a:solidFill>
              </a:defRPr>
            </a:lvl5pPr>
            <a:lvl6pPr marL="1102094" indent="0">
              <a:buNone/>
              <a:defRPr sz="680">
                <a:solidFill>
                  <a:schemeClr val="tx1">
                    <a:tint val="75000"/>
                  </a:schemeClr>
                </a:solidFill>
              </a:defRPr>
            </a:lvl6pPr>
            <a:lvl7pPr marL="1322513" indent="0">
              <a:buNone/>
              <a:defRPr sz="680">
                <a:solidFill>
                  <a:schemeClr val="tx1">
                    <a:tint val="75000"/>
                  </a:schemeClr>
                </a:solidFill>
              </a:defRPr>
            </a:lvl7pPr>
            <a:lvl8pPr marL="1542931" indent="0">
              <a:buNone/>
              <a:defRPr sz="680">
                <a:solidFill>
                  <a:schemeClr val="tx1">
                    <a:tint val="75000"/>
                  </a:schemeClr>
                </a:solidFill>
              </a:defRPr>
            </a:lvl8pPr>
            <a:lvl9pPr marL="1763350" indent="0">
              <a:buNone/>
              <a:defRPr sz="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5" name="Footer Placeholder 4"/>
          <p:cNvSpPr>
            <a:spLocks noGrp="1"/>
          </p:cNvSpPr>
          <p:nvPr>
            <p:ph type="ftr" sz="quarter" idx="11"/>
          </p:nvPr>
        </p:nvSpPr>
        <p:spPr/>
        <p:txBody>
          <a:bodyPr/>
          <a:lstStyle>
            <a:defPPr>
              <a:defRPr kern="1200"/>
            </a:defPPr>
          </a:lstStyle>
          <a:p>
            <a:endParaRPr lang="en-US"/>
          </a:p>
        </p:txBody>
      </p:sp>
      <p:sp>
        <p:nvSpPr>
          <p:cNvPr id="6" name="Slide Number Placeholder 5"/>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214984067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609681" y="1600202"/>
            <a:ext cx="5385502" cy="4525963"/>
          </a:xfrm>
        </p:spPr>
        <p:txBody>
          <a:bodyPr/>
          <a:lstStyle>
            <a:defPPr>
              <a:defRPr kern="1200"/>
            </a:defPPr>
            <a:lvl1pPr>
              <a:defRPr sz="1348"/>
            </a:lvl1pPr>
            <a:lvl2pPr>
              <a:defRPr sz="1160"/>
            </a:lvl2pPr>
            <a:lvl3pPr>
              <a:defRPr sz="961"/>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8410" y="1600202"/>
            <a:ext cx="5385502" cy="4525963"/>
          </a:xfrm>
        </p:spPr>
        <p:txBody>
          <a:bodyPr/>
          <a:lstStyle>
            <a:defPPr>
              <a:defRPr kern="1200"/>
            </a:defPPr>
            <a:lvl1pPr>
              <a:defRPr sz="1348"/>
            </a:lvl1pPr>
            <a:lvl2pPr>
              <a:defRPr sz="1160"/>
            </a:lvl2pPr>
            <a:lvl3pPr>
              <a:defRPr sz="961"/>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6" name="Footer Placeholder 5"/>
          <p:cNvSpPr>
            <a:spLocks noGrp="1"/>
          </p:cNvSpPr>
          <p:nvPr>
            <p:ph type="ftr" sz="quarter" idx="11"/>
          </p:nvPr>
        </p:nvSpPr>
        <p:spPr/>
        <p:txBody>
          <a:bodyPr/>
          <a:lstStyle>
            <a:defPPr>
              <a:defRPr kern="1200"/>
            </a:defPPr>
          </a:lstStyle>
          <a:p>
            <a:endParaRPr lang="en-US"/>
          </a:p>
        </p:txBody>
      </p:sp>
      <p:sp>
        <p:nvSpPr>
          <p:cNvPr id="7" name="Slide Number Placeholder 6"/>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255832779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609682" y="1535115"/>
            <a:ext cx="5387619" cy="639761"/>
          </a:xfrm>
        </p:spPr>
        <p:txBody>
          <a:bodyPr anchor="b"/>
          <a:lstStyle>
            <a:defPPr>
              <a:defRPr kern="1200"/>
            </a:defPPr>
            <a:lvl1pPr marL="0" indent="0">
              <a:buNone/>
              <a:defRPr sz="1160" b="1"/>
            </a:lvl1pPr>
            <a:lvl2pPr marL="220419" indent="0">
              <a:buNone/>
              <a:defRPr sz="961" b="1"/>
            </a:lvl2pPr>
            <a:lvl3pPr marL="440838" indent="0">
              <a:buNone/>
              <a:defRPr sz="867" b="1"/>
            </a:lvl3pPr>
            <a:lvl4pPr marL="661256" indent="0">
              <a:buNone/>
              <a:defRPr sz="773" b="1"/>
            </a:lvl4pPr>
            <a:lvl5pPr marL="881675" indent="0">
              <a:buNone/>
              <a:defRPr sz="773" b="1"/>
            </a:lvl5pPr>
            <a:lvl6pPr marL="1102094" indent="0">
              <a:buNone/>
              <a:defRPr sz="773" b="1"/>
            </a:lvl6pPr>
            <a:lvl7pPr marL="1322513" indent="0">
              <a:buNone/>
              <a:defRPr sz="773" b="1"/>
            </a:lvl7pPr>
            <a:lvl8pPr marL="1542931" indent="0">
              <a:buNone/>
              <a:defRPr sz="773" b="1"/>
            </a:lvl8pPr>
            <a:lvl9pPr marL="1763350" indent="0">
              <a:buNone/>
              <a:defRPr sz="773" b="1"/>
            </a:lvl9pPr>
          </a:lstStyle>
          <a:p>
            <a:pPr lvl="0"/>
            <a:r>
              <a:rPr lang="en-US"/>
              <a:t>Click to edit Master text styles</a:t>
            </a:r>
          </a:p>
        </p:txBody>
      </p:sp>
      <p:sp>
        <p:nvSpPr>
          <p:cNvPr id="4" name="Content Placeholder 3"/>
          <p:cNvSpPr>
            <a:spLocks noGrp="1"/>
          </p:cNvSpPr>
          <p:nvPr>
            <p:ph sz="half" idx="2"/>
          </p:nvPr>
        </p:nvSpPr>
        <p:spPr>
          <a:xfrm>
            <a:off x="609682" y="2174878"/>
            <a:ext cx="5387619" cy="3951288"/>
          </a:xfrm>
        </p:spPr>
        <p:txBody>
          <a:bodyPr/>
          <a:lstStyle>
            <a:defPPr>
              <a:defRPr kern="1200"/>
            </a:defPPr>
            <a:lvl1pPr>
              <a:defRPr sz="1160"/>
            </a:lvl1pPr>
            <a:lvl2pPr>
              <a:defRPr sz="961"/>
            </a:lvl2pPr>
            <a:lvl3pPr>
              <a:defRPr sz="867"/>
            </a:lvl3pPr>
            <a:lvl4pPr>
              <a:defRPr sz="773"/>
            </a:lvl4pPr>
            <a:lvl5pPr>
              <a:defRPr sz="773"/>
            </a:lvl5pPr>
            <a:lvl6pPr>
              <a:defRPr sz="773"/>
            </a:lvl6pPr>
            <a:lvl7pPr>
              <a:defRPr sz="773"/>
            </a:lvl7pPr>
            <a:lvl8pPr>
              <a:defRPr sz="773"/>
            </a:lvl8pPr>
            <a:lvl9pPr>
              <a:defRPr sz="7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4176" y="1535115"/>
            <a:ext cx="5389735" cy="639761"/>
          </a:xfrm>
        </p:spPr>
        <p:txBody>
          <a:bodyPr anchor="b"/>
          <a:lstStyle>
            <a:defPPr>
              <a:defRPr kern="1200"/>
            </a:defPPr>
            <a:lvl1pPr marL="0" indent="0">
              <a:buNone/>
              <a:defRPr sz="1160" b="1"/>
            </a:lvl1pPr>
            <a:lvl2pPr marL="220419" indent="0">
              <a:buNone/>
              <a:defRPr sz="961" b="1"/>
            </a:lvl2pPr>
            <a:lvl3pPr marL="440838" indent="0">
              <a:buNone/>
              <a:defRPr sz="867" b="1"/>
            </a:lvl3pPr>
            <a:lvl4pPr marL="661256" indent="0">
              <a:buNone/>
              <a:defRPr sz="773" b="1"/>
            </a:lvl4pPr>
            <a:lvl5pPr marL="881675" indent="0">
              <a:buNone/>
              <a:defRPr sz="773" b="1"/>
            </a:lvl5pPr>
            <a:lvl6pPr marL="1102094" indent="0">
              <a:buNone/>
              <a:defRPr sz="773" b="1"/>
            </a:lvl6pPr>
            <a:lvl7pPr marL="1322513" indent="0">
              <a:buNone/>
              <a:defRPr sz="773" b="1"/>
            </a:lvl7pPr>
            <a:lvl8pPr marL="1542931" indent="0">
              <a:buNone/>
              <a:defRPr sz="773" b="1"/>
            </a:lvl8pPr>
            <a:lvl9pPr marL="1763350" indent="0">
              <a:buNone/>
              <a:defRPr sz="773" b="1"/>
            </a:lvl9pPr>
          </a:lstStyle>
          <a:p>
            <a:pPr lvl="0"/>
            <a:r>
              <a:rPr lang="en-US"/>
              <a:t>Click to edit Master text styles</a:t>
            </a:r>
          </a:p>
        </p:txBody>
      </p:sp>
      <p:sp>
        <p:nvSpPr>
          <p:cNvPr id="6" name="Content Placeholder 5"/>
          <p:cNvSpPr>
            <a:spLocks noGrp="1"/>
          </p:cNvSpPr>
          <p:nvPr>
            <p:ph sz="quarter" idx="4"/>
          </p:nvPr>
        </p:nvSpPr>
        <p:spPr>
          <a:xfrm>
            <a:off x="6194176" y="2174878"/>
            <a:ext cx="5389735" cy="3951288"/>
          </a:xfrm>
        </p:spPr>
        <p:txBody>
          <a:bodyPr/>
          <a:lstStyle>
            <a:defPPr>
              <a:defRPr kern="1200"/>
            </a:defPPr>
            <a:lvl1pPr>
              <a:defRPr sz="1160"/>
            </a:lvl1pPr>
            <a:lvl2pPr>
              <a:defRPr sz="961"/>
            </a:lvl2pPr>
            <a:lvl3pPr>
              <a:defRPr sz="867"/>
            </a:lvl3pPr>
            <a:lvl4pPr>
              <a:defRPr sz="773"/>
            </a:lvl4pPr>
            <a:lvl5pPr>
              <a:defRPr sz="773"/>
            </a:lvl5pPr>
            <a:lvl6pPr>
              <a:defRPr sz="773"/>
            </a:lvl6pPr>
            <a:lvl7pPr>
              <a:defRPr sz="773"/>
            </a:lvl7pPr>
            <a:lvl8pPr>
              <a:defRPr sz="773"/>
            </a:lvl8pPr>
            <a:lvl9pPr>
              <a:defRPr sz="7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8" name="Footer Placeholder 7"/>
          <p:cNvSpPr>
            <a:spLocks noGrp="1"/>
          </p:cNvSpPr>
          <p:nvPr>
            <p:ph type="ftr" sz="quarter" idx="11"/>
          </p:nvPr>
        </p:nvSpPr>
        <p:spPr/>
        <p:txBody>
          <a:bodyPr/>
          <a:lstStyle>
            <a:defPPr>
              <a:defRPr kern="1200"/>
            </a:defPPr>
          </a:lstStyle>
          <a:p>
            <a:endParaRPr lang="en-US"/>
          </a:p>
        </p:txBody>
      </p:sp>
      <p:sp>
        <p:nvSpPr>
          <p:cNvPr id="9" name="Slide Number Placeholder 8"/>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213403302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Date Placeholder 2"/>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4" name="Footer Placeholder 3"/>
          <p:cNvSpPr>
            <a:spLocks noGrp="1"/>
          </p:cNvSpPr>
          <p:nvPr>
            <p:ph type="ftr" sz="quarter" idx="11"/>
          </p:nvPr>
        </p:nvSpPr>
        <p:spPr/>
        <p:txBody>
          <a:bodyPr/>
          <a:lstStyle>
            <a:defPPr>
              <a:defRPr kern="1200"/>
            </a:defPPr>
          </a:lstStyle>
          <a:p>
            <a:endParaRPr lang="en-US"/>
          </a:p>
        </p:txBody>
      </p:sp>
      <p:sp>
        <p:nvSpPr>
          <p:cNvPr id="5" name="Slide Number Placeholder 4"/>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333511450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3" name="Footer Placeholder 2"/>
          <p:cNvSpPr>
            <a:spLocks noGrp="1"/>
          </p:cNvSpPr>
          <p:nvPr>
            <p:ph type="ftr" sz="quarter" idx="11"/>
          </p:nvPr>
        </p:nvSpPr>
        <p:spPr/>
        <p:txBody>
          <a:bodyPr/>
          <a:lstStyle>
            <a:defPPr>
              <a:defRPr kern="1200"/>
            </a:defPPr>
          </a:lstStyle>
          <a:p>
            <a:endParaRPr lang="en-US"/>
          </a:p>
        </p:txBody>
      </p:sp>
      <p:sp>
        <p:nvSpPr>
          <p:cNvPr id="4" name="Slide Number Placeholder 3"/>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398481478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82" y="273054"/>
            <a:ext cx="4011606" cy="1162050"/>
          </a:xfrm>
        </p:spPr>
        <p:txBody>
          <a:bodyPr anchor="b"/>
          <a:lstStyle>
            <a:defPPr>
              <a:defRPr kern="1200"/>
            </a:defPPr>
            <a:lvl1pPr algn="l">
              <a:defRPr sz="961" b="1"/>
            </a:lvl1pPr>
          </a:lstStyle>
          <a:p>
            <a:r>
              <a:rPr lang="en-US"/>
              <a:t>Click to edit Master title style</a:t>
            </a:r>
          </a:p>
        </p:txBody>
      </p:sp>
      <p:sp>
        <p:nvSpPr>
          <p:cNvPr id="3" name="Content Placeholder 2"/>
          <p:cNvSpPr>
            <a:spLocks noGrp="1"/>
          </p:cNvSpPr>
          <p:nvPr>
            <p:ph idx="1"/>
          </p:nvPr>
        </p:nvSpPr>
        <p:spPr>
          <a:xfrm>
            <a:off x="4767356" y="273052"/>
            <a:ext cx="6816553" cy="5853113"/>
          </a:xfrm>
        </p:spPr>
        <p:txBody>
          <a:bodyPr/>
          <a:lstStyle>
            <a:defPPr>
              <a:defRPr kern="1200"/>
            </a:defPPr>
            <a:lvl1pPr>
              <a:defRPr sz="1547"/>
            </a:lvl1pPr>
            <a:lvl2pPr>
              <a:defRPr sz="1348"/>
            </a:lvl2pPr>
            <a:lvl3pPr>
              <a:defRPr sz="1160"/>
            </a:lvl3pPr>
            <a:lvl4pPr>
              <a:defRPr sz="961"/>
            </a:lvl4pPr>
            <a:lvl5pPr>
              <a:defRPr sz="961"/>
            </a:lvl5pPr>
            <a:lvl6pPr>
              <a:defRPr sz="961"/>
            </a:lvl6pPr>
            <a:lvl7pPr>
              <a:defRPr sz="961"/>
            </a:lvl7pPr>
            <a:lvl8pPr>
              <a:defRPr sz="961"/>
            </a:lvl8pPr>
            <a:lvl9pPr>
              <a:defRPr sz="9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82" y="1435100"/>
            <a:ext cx="4011606" cy="4691063"/>
          </a:xfrm>
        </p:spPr>
        <p:txBody>
          <a:bodyPr/>
          <a:lstStyle>
            <a:defPPr>
              <a:defRPr kern="1200"/>
            </a:defPPr>
            <a:lvl1pPr marL="0" indent="0">
              <a:buNone/>
              <a:defRPr sz="680"/>
            </a:lvl1pPr>
            <a:lvl2pPr marL="220419" indent="0">
              <a:buNone/>
              <a:defRPr sz="574"/>
            </a:lvl2pPr>
            <a:lvl3pPr marL="440838" indent="0">
              <a:buNone/>
              <a:defRPr sz="481"/>
            </a:lvl3pPr>
            <a:lvl4pPr marL="661256" indent="0">
              <a:buNone/>
              <a:defRPr sz="434"/>
            </a:lvl4pPr>
            <a:lvl5pPr marL="881675" indent="0">
              <a:buNone/>
              <a:defRPr sz="434"/>
            </a:lvl5pPr>
            <a:lvl6pPr marL="1102094" indent="0">
              <a:buNone/>
              <a:defRPr sz="434"/>
            </a:lvl6pPr>
            <a:lvl7pPr marL="1322513" indent="0">
              <a:buNone/>
              <a:defRPr sz="434"/>
            </a:lvl7pPr>
            <a:lvl8pPr marL="1542931" indent="0">
              <a:buNone/>
              <a:defRPr sz="434"/>
            </a:lvl8pPr>
            <a:lvl9pPr marL="1763350" indent="0">
              <a:buNone/>
              <a:defRPr sz="434"/>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6" name="Footer Placeholder 5"/>
          <p:cNvSpPr>
            <a:spLocks noGrp="1"/>
          </p:cNvSpPr>
          <p:nvPr>
            <p:ph type="ftr" sz="quarter" idx="11"/>
          </p:nvPr>
        </p:nvSpPr>
        <p:spPr/>
        <p:txBody>
          <a:bodyPr/>
          <a:lstStyle>
            <a:defPPr>
              <a:defRPr kern="1200"/>
            </a:defPPr>
          </a:lstStyle>
          <a:p>
            <a:endParaRPr lang="en-US"/>
          </a:p>
        </p:txBody>
      </p:sp>
      <p:sp>
        <p:nvSpPr>
          <p:cNvPr id="7" name="Slide Number Placeholder 6"/>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263644970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032" y="4800601"/>
            <a:ext cx="7316153" cy="566739"/>
          </a:xfrm>
        </p:spPr>
        <p:txBody>
          <a:bodyPr anchor="b"/>
          <a:lstStyle>
            <a:defPPr>
              <a:defRPr kern="1200"/>
            </a:defPPr>
            <a:lvl1pPr algn="l">
              <a:defRPr sz="961" b="1"/>
            </a:lvl1pPr>
          </a:lstStyle>
          <a:p>
            <a:r>
              <a:rPr lang="en-US"/>
              <a:t>Click to edit Master title style</a:t>
            </a:r>
          </a:p>
        </p:txBody>
      </p:sp>
      <p:sp>
        <p:nvSpPr>
          <p:cNvPr id="3" name="Picture Placeholder 2"/>
          <p:cNvSpPr>
            <a:spLocks noGrp="1"/>
          </p:cNvSpPr>
          <p:nvPr>
            <p:ph type="pic" idx="1"/>
          </p:nvPr>
        </p:nvSpPr>
        <p:spPr>
          <a:xfrm>
            <a:off x="2390032" y="612780"/>
            <a:ext cx="7316153" cy="4114800"/>
          </a:xfrm>
        </p:spPr>
        <p:txBody>
          <a:bodyPr/>
          <a:lstStyle>
            <a:defPPr>
              <a:defRPr kern="1200"/>
            </a:defPPr>
            <a:lvl1pPr marL="0" indent="0">
              <a:buNone/>
              <a:defRPr sz="1547"/>
            </a:lvl1pPr>
            <a:lvl2pPr marL="220419" indent="0">
              <a:buNone/>
              <a:defRPr sz="1348"/>
            </a:lvl2pPr>
            <a:lvl3pPr marL="440838" indent="0">
              <a:buNone/>
              <a:defRPr sz="1160"/>
            </a:lvl3pPr>
            <a:lvl4pPr marL="661256" indent="0">
              <a:buNone/>
              <a:defRPr sz="961"/>
            </a:lvl4pPr>
            <a:lvl5pPr marL="881675" indent="0">
              <a:buNone/>
              <a:defRPr sz="961"/>
            </a:lvl5pPr>
            <a:lvl6pPr marL="1102094" indent="0">
              <a:buNone/>
              <a:defRPr sz="961"/>
            </a:lvl6pPr>
            <a:lvl7pPr marL="1322513" indent="0">
              <a:buNone/>
              <a:defRPr sz="961"/>
            </a:lvl7pPr>
            <a:lvl8pPr marL="1542931" indent="0">
              <a:buNone/>
              <a:defRPr sz="961"/>
            </a:lvl8pPr>
            <a:lvl9pPr marL="1763350" indent="0">
              <a:buNone/>
              <a:defRPr sz="961"/>
            </a:lvl9pPr>
          </a:lstStyle>
          <a:p>
            <a:endParaRPr lang="en-US"/>
          </a:p>
        </p:txBody>
      </p:sp>
      <p:sp>
        <p:nvSpPr>
          <p:cNvPr id="4" name="Text Placeholder 3"/>
          <p:cNvSpPr>
            <a:spLocks noGrp="1"/>
          </p:cNvSpPr>
          <p:nvPr>
            <p:ph type="body" sz="half" idx="2"/>
          </p:nvPr>
        </p:nvSpPr>
        <p:spPr>
          <a:xfrm>
            <a:off x="2390032" y="5367343"/>
            <a:ext cx="7316153" cy="804861"/>
          </a:xfrm>
        </p:spPr>
        <p:txBody>
          <a:bodyPr/>
          <a:lstStyle>
            <a:defPPr>
              <a:defRPr kern="1200"/>
            </a:defPPr>
            <a:lvl1pPr marL="0" indent="0">
              <a:buNone/>
              <a:defRPr sz="680"/>
            </a:lvl1pPr>
            <a:lvl2pPr marL="220419" indent="0">
              <a:buNone/>
              <a:defRPr sz="574"/>
            </a:lvl2pPr>
            <a:lvl3pPr marL="440838" indent="0">
              <a:buNone/>
              <a:defRPr sz="481"/>
            </a:lvl3pPr>
            <a:lvl4pPr marL="661256" indent="0">
              <a:buNone/>
              <a:defRPr sz="434"/>
            </a:lvl4pPr>
            <a:lvl5pPr marL="881675" indent="0">
              <a:buNone/>
              <a:defRPr sz="434"/>
            </a:lvl5pPr>
            <a:lvl6pPr marL="1102094" indent="0">
              <a:buNone/>
              <a:defRPr sz="434"/>
            </a:lvl6pPr>
            <a:lvl7pPr marL="1322513" indent="0">
              <a:buNone/>
              <a:defRPr sz="434"/>
            </a:lvl7pPr>
            <a:lvl8pPr marL="1542931" indent="0">
              <a:buNone/>
              <a:defRPr sz="434"/>
            </a:lvl8pPr>
            <a:lvl9pPr marL="1763350" indent="0">
              <a:buNone/>
              <a:defRPr sz="434"/>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6" name="Footer Placeholder 5"/>
          <p:cNvSpPr>
            <a:spLocks noGrp="1"/>
          </p:cNvSpPr>
          <p:nvPr>
            <p:ph type="ftr" sz="quarter" idx="11"/>
          </p:nvPr>
        </p:nvSpPr>
        <p:spPr/>
        <p:txBody>
          <a:bodyPr/>
          <a:lstStyle>
            <a:defPPr>
              <a:defRPr kern="1200"/>
            </a:defPPr>
          </a:lstStyle>
          <a:p>
            <a:endParaRPr lang="en-US"/>
          </a:p>
        </p:txBody>
      </p:sp>
      <p:sp>
        <p:nvSpPr>
          <p:cNvPr id="7" name="Slide Number Placeholder 6"/>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109662618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5" name="Footer Placeholder 4"/>
          <p:cNvSpPr>
            <a:spLocks noGrp="1"/>
          </p:cNvSpPr>
          <p:nvPr>
            <p:ph type="ftr" sz="quarter" idx="11"/>
          </p:nvPr>
        </p:nvSpPr>
        <p:spPr/>
        <p:txBody>
          <a:bodyPr/>
          <a:lstStyle>
            <a:defPPr>
              <a:defRPr kern="1200"/>
            </a:defPPr>
          </a:lstStyle>
          <a:p>
            <a:endParaRPr lang="en-US"/>
          </a:p>
        </p:txBody>
      </p:sp>
      <p:sp>
        <p:nvSpPr>
          <p:cNvPr id="6" name="Slide Number Placeholder 5"/>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30055248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0354" y="274640"/>
            <a:ext cx="2743557" cy="5851525"/>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609682" y="274640"/>
            <a:ext cx="8027446" cy="5851525"/>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a:defPPr>
          </a:lstStyle>
          <a:p>
            <a:fld id="{1D3EE5B7-680E-44FF-962F-3113FAB5030E}" type="datetimeFigureOut">
              <a:rPr lang="en-US" smtClean="0"/>
              <a:t>9/20/2026</a:t>
            </a:fld>
            <a:endParaRPr lang="en-US"/>
          </a:p>
        </p:txBody>
      </p:sp>
      <p:sp>
        <p:nvSpPr>
          <p:cNvPr id="5" name="Footer Placeholder 4"/>
          <p:cNvSpPr>
            <a:spLocks noGrp="1"/>
          </p:cNvSpPr>
          <p:nvPr>
            <p:ph type="ftr" sz="quarter" idx="11"/>
          </p:nvPr>
        </p:nvSpPr>
        <p:spPr/>
        <p:txBody>
          <a:bodyPr/>
          <a:lstStyle>
            <a:defPPr>
              <a:defRPr kern="1200"/>
            </a:defPPr>
          </a:lstStyle>
          <a:p>
            <a:endParaRPr lang="en-US"/>
          </a:p>
        </p:txBody>
      </p:sp>
      <p:sp>
        <p:nvSpPr>
          <p:cNvPr id="6" name="Slide Number Placeholder 5"/>
          <p:cNvSpPr>
            <a:spLocks noGrp="1"/>
          </p:cNvSpPr>
          <p:nvPr>
            <p:ph type="sldNum" sz="quarter" idx="12"/>
          </p:nvPr>
        </p:nvSpPr>
        <p:spPr/>
        <p:txBody>
          <a:bodyPr/>
          <a:lstStyle>
            <a:defPPr>
              <a:defRPr kern="1200"/>
            </a:defPPr>
          </a:lstStyle>
          <a:p>
            <a:fld id="{E7FB6C12-88B7-467E-AE43-45481E628990}" type="slidenum">
              <a:rPr lang="en-US" smtClean="0"/>
              <a:t>‹#›</a:t>
            </a:fld>
            <a:endParaRPr lang="en-US"/>
          </a:p>
        </p:txBody>
      </p:sp>
    </p:spTree>
    <p:extLst>
      <p:ext uri="{BB962C8B-B14F-4D97-AF65-F5344CB8AC3E}">
        <p14:creationId xmlns:p14="http://schemas.microsoft.com/office/powerpoint/2010/main" val="4348722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82" y="274638"/>
            <a:ext cx="10974228" cy="1143001"/>
          </a:xfrm>
          <a:prstGeom prst="rect">
            <a:avLst/>
          </a:prstGeom>
        </p:spPr>
        <p:txBody>
          <a:bodyPr vert="horz" lIns="376108" tIns="188056" rIns="376108" bIns="188056" rtlCol="0" anchor="ctr">
            <a:normAutofit/>
          </a:bodyPr>
          <a:lstStyle>
            <a:defPPr>
              <a:defRPr kern="1200"/>
            </a:defPPr>
          </a:lstStyle>
          <a:p>
            <a:r>
              <a:rPr lang="en-US"/>
              <a:t>Click to edit Master title style</a:t>
            </a:r>
          </a:p>
        </p:txBody>
      </p:sp>
      <p:sp>
        <p:nvSpPr>
          <p:cNvPr id="3" name="Text Placeholder 2"/>
          <p:cNvSpPr>
            <a:spLocks noGrp="1"/>
          </p:cNvSpPr>
          <p:nvPr>
            <p:ph type="body" idx="1"/>
          </p:nvPr>
        </p:nvSpPr>
        <p:spPr>
          <a:xfrm>
            <a:off x="609682" y="1600202"/>
            <a:ext cx="10974228" cy="4525963"/>
          </a:xfrm>
          <a:prstGeom prst="rect">
            <a:avLst/>
          </a:prstGeom>
        </p:spPr>
        <p:txBody>
          <a:bodyPr vert="horz" lIns="376108" tIns="188056" rIns="376108" bIns="188056" rtlCol="0">
            <a:normAutofit/>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82" y="6356354"/>
            <a:ext cx="2845171" cy="365125"/>
          </a:xfrm>
          <a:prstGeom prst="rect">
            <a:avLst/>
          </a:prstGeom>
        </p:spPr>
        <p:txBody>
          <a:bodyPr vert="horz" lIns="376108" tIns="188056" rIns="376108" bIns="188056" rtlCol="0" anchor="ctr"/>
          <a:lstStyle>
            <a:defPPr>
              <a:defRPr kern="1200"/>
            </a:defPPr>
            <a:lvl1pPr algn="l">
              <a:defRPr sz="574">
                <a:solidFill>
                  <a:schemeClr val="tx1">
                    <a:tint val="75000"/>
                  </a:schemeClr>
                </a:solidFill>
              </a:defRPr>
            </a:lvl1pPr>
          </a:lstStyle>
          <a:p>
            <a:fld id="{1D3EE5B7-680E-44FF-962F-3113FAB5030E}" type="datetimeFigureOut">
              <a:rPr lang="en-US" smtClean="0"/>
              <a:t>9/20/2026</a:t>
            </a:fld>
            <a:endParaRPr lang="en-US"/>
          </a:p>
        </p:txBody>
      </p:sp>
      <p:sp>
        <p:nvSpPr>
          <p:cNvPr id="5" name="Footer Placeholder 4"/>
          <p:cNvSpPr>
            <a:spLocks noGrp="1"/>
          </p:cNvSpPr>
          <p:nvPr>
            <p:ph type="ftr" sz="quarter" idx="3"/>
          </p:nvPr>
        </p:nvSpPr>
        <p:spPr>
          <a:xfrm>
            <a:off x="4166144" y="6356354"/>
            <a:ext cx="3861303" cy="365125"/>
          </a:xfrm>
          <a:prstGeom prst="rect">
            <a:avLst/>
          </a:prstGeom>
        </p:spPr>
        <p:txBody>
          <a:bodyPr vert="horz" lIns="376108" tIns="188056" rIns="376108" bIns="188056" rtlCol="0" anchor="ctr"/>
          <a:lstStyle>
            <a:defPPr>
              <a:defRPr kern="1200"/>
            </a:defPPr>
            <a:lvl1pPr algn="ctr">
              <a:defRPr sz="57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8741" y="6356354"/>
            <a:ext cx="2845171" cy="365125"/>
          </a:xfrm>
          <a:prstGeom prst="rect">
            <a:avLst/>
          </a:prstGeom>
        </p:spPr>
        <p:txBody>
          <a:bodyPr vert="horz" lIns="376108" tIns="188056" rIns="376108" bIns="188056" rtlCol="0" anchor="ctr"/>
          <a:lstStyle>
            <a:defPPr>
              <a:defRPr kern="1200"/>
            </a:defPPr>
            <a:lvl1pPr algn="r">
              <a:defRPr sz="574">
                <a:solidFill>
                  <a:schemeClr val="tx1">
                    <a:tint val="75000"/>
                  </a:schemeClr>
                </a:solidFill>
              </a:defRPr>
            </a:lvl1pPr>
          </a:lstStyle>
          <a:p>
            <a:fld id="{E7FB6C12-88B7-467E-AE43-45481E628990}" type="slidenum">
              <a:rPr lang="en-US" smtClean="0"/>
              <a:t>‹#›</a:t>
            </a:fld>
            <a:endParaRPr lang="en-US"/>
          </a:p>
        </p:txBody>
      </p:sp>
      <p:pic>
        <p:nvPicPr>
          <p:cNvPr id="7" name="New picture"/>
          <p:cNvPicPr/>
          <p:nvPr/>
        </p:nvPicPr>
        <p:blipFill>
          <a:blip r:embed="rId13"/>
          <a:stretch>
            <a:fillRect/>
          </a:stretch>
        </p:blipFill>
        <p:spPr>
          <a:xfrm rot="16200000">
            <a:off x="-2573553" y="3007411"/>
            <a:ext cx="2230438" cy="1458338"/>
          </a:xfrm>
          <a:prstGeom prst="rect">
            <a:avLst/>
          </a:prstGeom>
        </p:spPr>
      </p:pic>
      <p:pic>
        <p:nvPicPr>
          <p:cNvPr id="8" name="New picture"/>
          <p:cNvPicPr/>
          <p:nvPr/>
        </p:nvPicPr>
        <p:blipFill>
          <a:blip r:embed="rId13"/>
          <a:stretch>
            <a:fillRect/>
          </a:stretch>
        </p:blipFill>
        <p:spPr>
          <a:xfrm rot="5400000">
            <a:off x="12536711" y="3007411"/>
            <a:ext cx="2230438" cy="1458338"/>
          </a:xfrm>
          <a:prstGeom prst="rect">
            <a:avLst/>
          </a:prstGeom>
        </p:spPr>
      </p:pic>
      <p:pic>
        <p:nvPicPr>
          <p:cNvPr id="9" name="New picture"/>
          <p:cNvPicPr/>
          <p:nvPr/>
        </p:nvPicPr>
        <p:blipFill>
          <a:blip r:embed="rId14"/>
          <a:stretch>
            <a:fillRect/>
          </a:stretch>
        </p:blipFill>
        <p:spPr>
          <a:xfrm>
            <a:off x="540998" y="6937377"/>
            <a:ext cx="11111595" cy="226219"/>
          </a:xfrm>
          <a:prstGeom prst="rect">
            <a:avLst/>
          </a:prstGeom>
        </p:spPr>
      </p:pic>
      <p:sp>
        <p:nvSpPr>
          <p:cNvPr id="10" name="New shape"/>
          <p:cNvSpPr/>
          <p:nvPr/>
        </p:nvSpPr>
        <p:spPr>
          <a:xfrm>
            <a:off x="540998" y="7026676"/>
            <a:ext cx="6096794" cy="1984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713">
                <a:solidFill>
                  <a:srgbClr val="808080"/>
                </a:solidFill>
              </a:rPr>
              <a:t>Template ID: hypotheticalocean  Size: 36x48</a:t>
            </a:r>
          </a:p>
        </p:txBody>
      </p:sp>
    </p:spTree>
    <p:extLst>
      <p:ext uri="{BB962C8B-B14F-4D97-AF65-F5344CB8AC3E}">
        <p14:creationId xmlns:p14="http://schemas.microsoft.com/office/powerpoint/2010/main" val="2659232896"/>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transition/>
  <p:txStyles>
    <p:titleStyle>
      <a:defPPr>
        <a:defRPr kern="1200"/>
      </a:defPPr>
      <a:lvl1pPr algn="ctr" defTabSz="440838" rtl="0" eaLnBrk="1" latinLnBrk="0" hangingPunct="1">
        <a:spcBef>
          <a:spcPct val="0"/>
        </a:spcBef>
        <a:buNone/>
        <a:defRPr sz="2121" kern="1200">
          <a:solidFill>
            <a:schemeClr val="tx1"/>
          </a:solidFill>
          <a:latin typeface="+mj-lt"/>
          <a:ea typeface="+mj-ea"/>
          <a:cs typeface="+mj-cs"/>
        </a:defRPr>
      </a:lvl1pPr>
    </p:titleStyle>
    <p:bodyStyle>
      <a:defPPr>
        <a:defRPr kern="1200"/>
      </a:defPPr>
      <a:lvl1pPr marL="165314" indent="-165314" algn="l" defTabSz="440838" rtl="0" eaLnBrk="1" latinLnBrk="0" hangingPunct="1">
        <a:spcBef>
          <a:spcPct val="20000"/>
        </a:spcBef>
        <a:buFont typeface="Arial" pitchFamily="34" charset="0"/>
        <a:buChar char="•"/>
        <a:defRPr sz="1547" kern="1200">
          <a:solidFill>
            <a:schemeClr val="tx1"/>
          </a:solidFill>
          <a:latin typeface="+mn-lt"/>
          <a:ea typeface="+mn-ea"/>
          <a:cs typeface="+mn-cs"/>
        </a:defRPr>
      </a:lvl1pPr>
      <a:lvl2pPr marL="358181" indent="-137762" algn="l" defTabSz="440838" rtl="0" eaLnBrk="1" latinLnBrk="0" hangingPunct="1">
        <a:spcBef>
          <a:spcPct val="20000"/>
        </a:spcBef>
        <a:buFont typeface="Arial" pitchFamily="34" charset="0"/>
        <a:buChar char="–"/>
        <a:defRPr sz="1348" kern="1200">
          <a:solidFill>
            <a:schemeClr val="tx1"/>
          </a:solidFill>
          <a:latin typeface="+mn-lt"/>
          <a:ea typeface="+mn-ea"/>
          <a:cs typeface="+mn-cs"/>
        </a:defRPr>
      </a:lvl2pPr>
      <a:lvl3pPr marL="551046" indent="-110209" algn="l" defTabSz="440838" rtl="0" eaLnBrk="1" latinLnBrk="0" hangingPunct="1">
        <a:spcBef>
          <a:spcPct val="20000"/>
        </a:spcBef>
        <a:buFont typeface="Arial" pitchFamily="34" charset="0"/>
        <a:buChar char="•"/>
        <a:defRPr sz="1160" kern="1200">
          <a:solidFill>
            <a:schemeClr val="tx1"/>
          </a:solidFill>
          <a:latin typeface="+mn-lt"/>
          <a:ea typeface="+mn-ea"/>
          <a:cs typeface="+mn-cs"/>
        </a:defRPr>
      </a:lvl3pPr>
      <a:lvl4pPr marL="771466"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4pPr>
      <a:lvl5pPr marL="991884"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5pPr>
      <a:lvl6pPr marL="1212303"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6pPr>
      <a:lvl7pPr marL="1432722"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7pPr>
      <a:lvl8pPr marL="1653141"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8pPr>
      <a:lvl9pPr marL="1873560" indent="-110209" algn="l" defTabSz="440838" rtl="0" eaLnBrk="1" latinLnBrk="0" hangingPunct="1">
        <a:spcBef>
          <a:spcPct val="20000"/>
        </a:spcBef>
        <a:buFont typeface="Arial" pitchFamily="34" charset="0"/>
        <a:buChar char="•"/>
        <a:defRPr sz="961" kern="1200">
          <a:solidFill>
            <a:schemeClr val="tx1"/>
          </a:solidFill>
          <a:latin typeface="+mn-lt"/>
          <a:ea typeface="+mn-ea"/>
          <a:cs typeface="+mn-cs"/>
        </a:defRPr>
      </a:lvl9pPr>
    </p:bodyStyle>
    <p:otherStyle>
      <a:defPPr>
        <a:defRPr lang="en-US"/>
      </a:defPPr>
      <a:lvl1pPr marL="0" algn="l" defTabSz="440838" rtl="0" eaLnBrk="1" latinLnBrk="0" hangingPunct="1">
        <a:defRPr sz="867" kern="1200">
          <a:solidFill>
            <a:schemeClr val="tx1"/>
          </a:solidFill>
          <a:latin typeface="+mn-lt"/>
          <a:ea typeface="+mn-ea"/>
          <a:cs typeface="+mn-cs"/>
        </a:defRPr>
      </a:lvl1pPr>
      <a:lvl2pPr marL="220419" algn="l" defTabSz="440838" rtl="0" eaLnBrk="1" latinLnBrk="0" hangingPunct="1">
        <a:defRPr sz="867" kern="1200">
          <a:solidFill>
            <a:schemeClr val="tx1"/>
          </a:solidFill>
          <a:latin typeface="+mn-lt"/>
          <a:ea typeface="+mn-ea"/>
          <a:cs typeface="+mn-cs"/>
        </a:defRPr>
      </a:lvl2pPr>
      <a:lvl3pPr marL="440838" algn="l" defTabSz="440838" rtl="0" eaLnBrk="1" latinLnBrk="0" hangingPunct="1">
        <a:defRPr sz="867" kern="1200">
          <a:solidFill>
            <a:schemeClr val="tx1"/>
          </a:solidFill>
          <a:latin typeface="+mn-lt"/>
          <a:ea typeface="+mn-ea"/>
          <a:cs typeface="+mn-cs"/>
        </a:defRPr>
      </a:lvl3pPr>
      <a:lvl4pPr marL="661256" algn="l" defTabSz="440838" rtl="0" eaLnBrk="1" latinLnBrk="0" hangingPunct="1">
        <a:defRPr sz="867" kern="1200">
          <a:solidFill>
            <a:schemeClr val="tx1"/>
          </a:solidFill>
          <a:latin typeface="+mn-lt"/>
          <a:ea typeface="+mn-ea"/>
          <a:cs typeface="+mn-cs"/>
        </a:defRPr>
      </a:lvl4pPr>
      <a:lvl5pPr marL="881675" algn="l" defTabSz="440838" rtl="0" eaLnBrk="1" latinLnBrk="0" hangingPunct="1">
        <a:defRPr sz="867" kern="1200">
          <a:solidFill>
            <a:schemeClr val="tx1"/>
          </a:solidFill>
          <a:latin typeface="+mn-lt"/>
          <a:ea typeface="+mn-ea"/>
          <a:cs typeface="+mn-cs"/>
        </a:defRPr>
      </a:lvl5pPr>
      <a:lvl6pPr marL="1102094" algn="l" defTabSz="440838" rtl="0" eaLnBrk="1" latinLnBrk="0" hangingPunct="1">
        <a:defRPr sz="867" kern="1200">
          <a:solidFill>
            <a:schemeClr val="tx1"/>
          </a:solidFill>
          <a:latin typeface="+mn-lt"/>
          <a:ea typeface="+mn-ea"/>
          <a:cs typeface="+mn-cs"/>
        </a:defRPr>
      </a:lvl6pPr>
      <a:lvl7pPr marL="1322513" algn="l" defTabSz="440838" rtl="0" eaLnBrk="1" latinLnBrk="0" hangingPunct="1">
        <a:defRPr sz="867" kern="1200">
          <a:solidFill>
            <a:schemeClr val="tx1"/>
          </a:solidFill>
          <a:latin typeface="+mn-lt"/>
          <a:ea typeface="+mn-ea"/>
          <a:cs typeface="+mn-cs"/>
        </a:defRPr>
      </a:lvl7pPr>
      <a:lvl8pPr marL="1542931" algn="l" defTabSz="440838" rtl="0" eaLnBrk="1" latinLnBrk="0" hangingPunct="1">
        <a:defRPr sz="867" kern="1200">
          <a:solidFill>
            <a:schemeClr val="tx1"/>
          </a:solidFill>
          <a:latin typeface="+mn-lt"/>
          <a:ea typeface="+mn-ea"/>
          <a:cs typeface="+mn-cs"/>
        </a:defRPr>
      </a:lvl8pPr>
      <a:lvl9pPr marL="1763350" algn="l" defTabSz="440838" rtl="0" eaLnBrk="1" latinLnBrk="0" hangingPunct="1">
        <a:defRPr sz="8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78516" y="186905"/>
            <a:ext cx="8454351" cy="706604"/>
          </a:xfrm>
          <a:prstGeom prst="rect">
            <a:avLst/>
          </a:prstGeom>
        </p:spPr>
        <p:txBody>
          <a:bodyPr wrap="square">
            <a:spAutoFit/>
          </a:bodyPr>
          <a:lstStyle/>
          <a:p>
            <a:pPr algn="ctr"/>
            <a:r>
              <a:rPr lang="en-US" sz="1996" b="1" dirty="0">
                <a:latin typeface="Times New Roman" panose="02020603050405020304" pitchFamily="18" charset="0"/>
                <a:cs typeface="Times New Roman" panose="02020603050405020304" pitchFamily="18" charset="0"/>
              </a:rPr>
              <a:t>ANTHOCYANINS IN ARAPAHO AND TRIPLE CROWN BLACKBERRIES IN REPUBLIC OF MOLDOVA</a:t>
            </a:r>
            <a:endParaRPr lang="ru-RU" sz="1996"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560643" y="862414"/>
            <a:ext cx="7207721" cy="706668"/>
          </a:xfrm>
          <a:prstGeom prst="rect">
            <a:avLst/>
          </a:prstGeom>
          <a:noFill/>
        </p:spPr>
        <p:txBody>
          <a:bodyPr wrap="square">
            <a:spAutoFit/>
          </a:bodyPr>
          <a:lstStyle/>
          <a:p>
            <a:pPr algn="ctr"/>
            <a:r>
              <a:rPr lang="ro-RO" sz="1452" b="1" dirty="0" smtClean="0">
                <a:solidFill>
                  <a:srgbClr val="002060"/>
                </a:solidFill>
                <a:latin typeface="Times New Roman" panose="02020603050405020304" pitchFamily="18" charset="0"/>
                <a:cs typeface="Times New Roman" panose="02020603050405020304" pitchFamily="18" charset="0"/>
              </a:rPr>
              <a:t>Irina Pompuș</a:t>
            </a:r>
            <a:endParaRPr lang="en-US" sz="1452" b="1" dirty="0">
              <a:solidFill>
                <a:srgbClr val="002060"/>
              </a:solidFill>
              <a:latin typeface="Times New Roman" panose="02020603050405020304" pitchFamily="18" charset="0"/>
              <a:cs typeface="Times New Roman" panose="02020603050405020304" pitchFamily="18" charset="0"/>
            </a:endParaRPr>
          </a:p>
          <a:p>
            <a:pPr algn="ctr"/>
            <a:r>
              <a:rPr lang="en-US" sz="1270" b="1" dirty="0">
                <a:solidFill>
                  <a:srgbClr val="002060"/>
                </a:solidFill>
                <a:latin typeface="Times New Roman" panose="02020603050405020304" pitchFamily="18" charset="0"/>
                <a:cs typeface="Times New Roman" panose="02020603050405020304" pitchFamily="18" charset="0"/>
              </a:rPr>
              <a:t>Scientific-Practical Center of Medicinal Plants of the </a:t>
            </a:r>
            <a:r>
              <a:rPr lang="en-US" sz="1270" b="1" dirty="0" err="1">
                <a:solidFill>
                  <a:srgbClr val="002060"/>
                </a:solidFill>
                <a:latin typeface="Times New Roman" panose="02020603050405020304" pitchFamily="18" charset="0"/>
                <a:cs typeface="Times New Roman" panose="02020603050405020304" pitchFamily="18" charset="0"/>
              </a:rPr>
              <a:t>Nicolae</a:t>
            </a:r>
            <a:r>
              <a:rPr lang="en-US" sz="1270" b="1" dirty="0">
                <a:solidFill>
                  <a:srgbClr val="002060"/>
                </a:solidFill>
                <a:latin typeface="Times New Roman" panose="02020603050405020304" pitchFamily="18" charset="0"/>
                <a:cs typeface="Times New Roman" panose="02020603050405020304" pitchFamily="18" charset="0"/>
              </a:rPr>
              <a:t> </a:t>
            </a:r>
            <a:r>
              <a:rPr lang="en-US" sz="1270" b="1" dirty="0" err="1">
                <a:solidFill>
                  <a:srgbClr val="002060"/>
                </a:solidFill>
                <a:latin typeface="Times New Roman" panose="02020603050405020304" pitchFamily="18" charset="0"/>
                <a:cs typeface="Times New Roman" panose="02020603050405020304" pitchFamily="18" charset="0"/>
              </a:rPr>
              <a:t>Testemitanu</a:t>
            </a:r>
            <a:r>
              <a:rPr lang="en-US" sz="1270" b="1" dirty="0">
                <a:solidFill>
                  <a:srgbClr val="002060"/>
                </a:solidFill>
                <a:latin typeface="Times New Roman" panose="02020603050405020304" pitchFamily="18" charset="0"/>
                <a:cs typeface="Times New Roman" panose="02020603050405020304" pitchFamily="18" charset="0"/>
              </a:rPr>
              <a:t> State</a:t>
            </a:r>
          </a:p>
          <a:p>
            <a:pPr algn="ctr"/>
            <a:r>
              <a:rPr lang="en-US" sz="1270" b="1" dirty="0">
                <a:solidFill>
                  <a:srgbClr val="002060"/>
                </a:solidFill>
                <a:latin typeface="Times New Roman" panose="02020603050405020304" pitchFamily="18" charset="0"/>
                <a:cs typeface="Times New Roman" panose="02020603050405020304" pitchFamily="18" charset="0"/>
              </a:rPr>
              <a:t>University of Medicine and Pharmacy, Chisinau, Republic of Moldova</a:t>
            </a:r>
          </a:p>
        </p:txBody>
      </p:sp>
      <p:sp>
        <p:nvSpPr>
          <p:cNvPr id="92" name="Прямоугольник 91"/>
          <p:cNvSpPr/>
          <p:nvPr/>
        </p:nvSpPr>
        <p:spPr>
          <a:xfrm>
            <a:off x="1331306" y="1575564"/>
            <a:ext cx="3892112" cy="1014060"/>
          </a:xfrm>
          <a:prstGeom prst="rect">
            <a:avLst/>
          </a:prstGeom>
        </p:spPr>
        <p:txBody>
          <a:bodyPr wrap="square">
            <a:spAutoFit/>
          </a:bodyPr>
          <a:lstStyle/>
          <a:p>
            <a:pPr algn="just"/>
            <a:r>
              <a:rPr lang="en-US" sz="1270" b="1" i="1" dirty="0">
                <a:latin typeface="Times New Roman" panose="02020603050405020304" pitchFamily="18" charset="0"/>
                <a:cs typeface="Times New Roman" panose="02020603050405020304" pitchFamily="18" charset="0"/>
              </a:rPr>
              <a:t>Aim of the </a:t>
            </a:r>
            <a:r>
              <a:rPr lang="ro-RO" sz="1270" b="1" i="1" dirty="0">
                <a:latin typeface="Times New Roman" panose="02020603050405020304" pitchFamily="18" charset="0"/>
                <a:cs typeface="Times New Roman" panose="02020603050405020304" pitchFamily="18" charset="0"/>
              </a:rPr>
              <a:t>s</a:t>
            </a:r>
            <a:r>
              <a:rPr lang="en-US" sz="1270" b="1" i="1" dirty="0" err="1">
                <a:latin typeface="Times New Roman" panose="02020603050405020304" pitchFamily="18" charset="0"/>
                <a:cs typeface="Times New Roman" panose="02020603050405020304" pitchFamily="18" charset="0"/>
              </a:rPr>
              <a:t>tudy</a:t>
            </a:r>
            <a:r>
              <a:rPr lang="ro-RO" sz="1270" b="1" dirty="0">
                <a:latin typeface="Times New Roman" panose="02020603050405020304" pitchFamily="18" charset="0"/>
                <a:cs typeface="Times New Roman" panose="02020603050405020304" pitchFamily="18" charset="0"/>
              </a:rPr>
              <a:t>.</a:t>
            </a:r>
            <a:r>
              <a:rPr lang="ro-RO" sz="1633" b="1" dirty="0">
                <a:latin typeface="Times New Roman" panose="02020603050405020304" pitchFamily="18" charset="0"/>
                <a:cs typeface="Times New Roman" panose="02020603050405020304" pitchFamily="18" charset="0"/>
              </a:rPr>
              <a:t> </a:t>
            </a:r>
            <a:r>
              <a:rPr lang="en-US" sz="1089" b="1" dirty="0">
                <a:solidFill>
                  <a:srgbClr val="002060"/>
                </a:solidFill>
                <a:latin typeface="Times New Roman" panose="02020603050405020304" pitchFamily="18" charset="0"/>
                <a:cs typeface="Times New Roman" panose="02020603050405020304" pitchFamily="18" charset="0"/>
              </a:rPr>
              <a:t>The present study aimed to evaluate the total anthocyanin content and anthocyanin composition of blackberry fruits from the cultivars Arapaho and Triple Crown cultivated under the environmental conditions of the Republic of Moldova.</a:t>
            </a:r>
            <a:endParaRPr lang="ru-RU" sz="1089" b="1" dirty="0">
              <a:solidFill>
                <a:srgbClr val="002060"/>
              </a:solidFill>
              <a:latin typeface="Times New Roman" panose="02020603050405020304" pitchFamily="18" charset="0"/>
              <a:cs typeface="Times New Roman" panose="02020603050405020304" pitchFamily="18" charset="0"/>
            </a:endParaRPr>
          </a:p>
        </p:txBody>
      </p:sp>
      <p:sp>
        <p:nvSpPr>
          <p:cNvPr id="97" name="TextBox 15">
            <a:extLst>
              <a:ext uri="{FF2B5EF4-FFF2-40B4-BE49-F238E27FC236}">
                <a16:creationId xmlns:a16="http://schemas.microsoft.com/office/drawing/2014/main" id="{C6EF96FC-3244-4D92-1A8A-49C516142D91}"/>
              </a:ext>
            </a:extLst>
          </p:cNvPr>
          <p:cNvSpPr txBox="1">
            <a:spLocks noChangeArrowheads="1"/>
          </p:cNvSpPr>
          <p:nvPr/>
        </p:nvSpPr>
        <p:spPr bwMode="auto">
          <a:xfrm>
            <a:off x="2042161" y="3367136"/>
            <a:ext cx="2646218" cy="28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mbria" panose="02040503050406030204" pitchFamily="18" charset="0"/>
              </a:defRPr>
            </a:lvl1pPr>
            <a:lvl2pPr marL="742950" indent="-285750">
              <a:spcBef>
                <a:spcPct val="20000"/>
              </a:spcBef>
              <a:buFont typeface="Arial" panose="020B0604020202020204" pitchFamily="34" charset="0"/>
              <a:buChar char="–"/>
              <a:defRPr sz="2800">
                <a:solidFill>
                  <a:schemeClr val="tx1"/>
                </a:solidFill>
                <a:latin typeface="Cambria" panose="02040503050406030204" pitchFamily="18" charset="0"/>
              </a:defRPr>
            </a:lvl2pPr>
            <a:lvl3pPr marL="1143000" indent="-228600">
              <a:spcBef>
                <a:spcPct val="20000"/>
              </a:spcBef>
              <a:buFont typeface="Arial" panose="020B0604020202020204" pitchFamily="34" charset="0"/>
              <a:buChar char="•"/>
              <a:defRPr sz="2400">
                <a:solidFill>
                  <a:schemeClr val="tx1"/>
                </a:solidFill>
                <a:latin typeface="Cambria" panose="02040503050406030204" pitchFamily="18" charset="0"/>
              </a:defRPr>
            </a:lvl3pPr>
            <a:lvl4pPr marL="1600200" indent="-228600">
              <a:spcBef>
                <a:spcPct val="20000"/>
              </a:spcBef>
              <a:buFont typeface="Arial" panose="020B0604020202020204" pitchFamily="34" charset="0"/>
              <a:buChar char="–"/>
              <a:defRPr sz="2000">
                <a:solidFill>
                  <a:schemeClr val="tx1"/>
                </a:solidFill>
                <a:latin typeface="Cambria" panose="02040503050406030204" pitchFamily="18" charset="0"/>
              </a:defRPr>
            </a:lvl4pPr>
            <a:lvl5pPr marL="2057400" indent="-228600">
              <a:spcBef>
                <a:spcPct val="20000"/>
              </a:spcBef>
              <a:buFont typeface="Arial" panose="020B0604020202020204" pitchFamily="34" charset="0"/>
              <a:buChar char="»"/>
              <a:defRPr sz="2000">
                <a:solidFill>
                  <a:schemeClr val="tx1"/>
                </a:solidFill>
                <a:latin typeface="Cambria" panose="020405030504060302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mbria" panose="02040503050406030204" pitchFamily="18" charset="0"/>
              </a:defRPr>
            </a:lvl9pPr>
          </a:lstStyle>
          <a:p>
            <a:pPr algn="ctr">
              <a:spcBef>
                <a:spcPct val="0"/>
              </a:spcBef>
              <a:buFontTx/>
              <a:buNone/>
            </a:pPr>
            <a:r>
              <a:rPr lang="en-US" altLang="it-IT" sz="1270" b="1" i="1" dirty="0" smtClean="0">
                <a:solidFill>
                  <a:srgbClr val="002060"/>
                </a:solidFill>
                <a:latin typeface="Times New Roman" panose="02020603050405020304" pitchFamily="18" charset="0"/>
                <a:cs typeface="Times New Roman" panose="02020603050405020304" pitchFamily="18" charset="0"/>
              </a:rPr>
              <a:t>Triple </a:t>
            </a:r>
            <a:r>
              <a:rPr lang="en-US" altLang="it-IT" sz="1270" b="1" i="1" dirty="0">
                <a:solidFill>
                  <a:srgbClr val="002060"/>
                </a:solidFill>
                <a:latin typeface="Times New Roman" panose="02020603050405020304" pitchFamily="18" charset="0"/>
                <a:cs typeface="Times New Roman" panose="02020603050405020304" pitchFamily="18" charset="0"/>
              </a:rPr>
              <a:t>Crown </a:t>
            </a:r>
            <a:r>
              <a:rPr lang="en-US" altLang="it-IT" sz="1270" b="1" i="1" dirty="0" smtClean="0">
                <a:solidFill>
                  <a:srgbClr val="002060"/>
                </a:solidFill>
                <a:latin typeface="Times New Roman" panose="02020603050405020304" pitchFamily="18" charset="0"/>
                <a:cs typeface="Times New Roman" panose="02020603050405020304" pitchFamily="18" charset="0"/>
              </a:rPr>
              <a:t>                       </a:t>
            </a:r>
            <a:r>
              <a:rPr lang="en-US" altLang="it-IT" sz="1270" b="1" i="1" dirty="0">
                <a:solidFill>
                  <a:srgbClr val="002060"/>
                </a:solidFill>
                <a:latin typeface="Times New Roman" panose="02020603050405020304" pitchFamily="18" charset="0"/>
                <a:cs typeface="Times New Roman" panose="02020603050405020304" pitchFamily="18" charset="0"/>
              </a:rPr>
              <a:t>Arapaho </a:t>
            </a:r>
            <a:endParaRPr lang="en-US" altLang="it-IT" sz="1270" b="1" i="1" dirty="0">
              <a:solidFill>
                <a:srgbClr val="002060"/>
              </a:solidFill>
              <a:latin typeface="Times New Roman" panose="02020603050405020304" pitchFamily="18" charset="0"/>
              <a:cs typeface="Times New Roman" panose="02020603050405020304" pitchFamily="18" charset="0"/>
            </a:endParaRPr>
          </a:p>
        </p:txBody>
      </p:sp>
      <p:sp>
        <p:nvSpPr>
          <p:cNvPr id="108" name="Прямоугольник 107"/>
          <p:cNvSpPr/>
          <p:nvPr/>
        </p:nvSpPr>
        <p:spPr>
          <a:xfrm>
            <a:off x="5410773" y="1575564"/>
            <a:ext cx="5756584" cy="1852110"/>
          </a:xfrm>
          <a:prstGeom prst="rect">
            <a:avLst/>
          </a:prstGeom>
        </p:spPr>
        <p:txBody>
          <a:bodyPr wrap="square">
            <a:spAutoFit/>
          </a:bodyPr>
          <a:lstStyle/>
          <a:p>
            <a:pPr algn="just"/>
            <a:r>
              <a:rPr lang="en-US" sz="1270" b="1" i="1" dirty="0">
                <a:latin typeface="Times New Roman" panose="02020603050405020304" pitchFamily="18" charset="0"/>
                <a:cs typeface="Times New Roman" panose="02020603050405020304" pitchFamily="18" charset="0"/>
              </a:rPr>
              <a:t>Results</a:t>
            </a:r>
            <a:r>
              <a:rPr lang="ro-RO" sz="1633" b="1" i="1" dirty="0">
                <a:latin typeface="Times New Roman" panose="02020603050405020304" pitchFamily="18" charset="0"/>
                <a:cs typeface="Times New Roman" panose="02020603050405020304" pitchFamily="18" charset="0"/>
              </a:rPr>
              <a:t>.</a:t>
            </a:r>
            <a:r>
              <a:rPr lang="ro-RO" sz="1452" b="1" dirty="0">
                <a:latin typeface="Times New Roman" panose="02020603050405020304" pitchFamily="18" charset="0"/>
                <a:cs typeface="Times New Roman" panose="02020603050405020304" pitchFamily="18" charset="0"/>
              </a:rPr>
              <a:t> </a:t>
            </a:r>
            <a:r>
              <a:rPr lang="en-US" sz="1089" b="1" dirty="0">
                <a:solidFill>
                  <a:srgbClr val="002060"/>
                </a:solidFill>
                <a:latin typeface="Times New Roman" panose="02020603050405020304" pitchFamily="18" charset="0"/>
                <a:cs typeface="Times New Roman" panose="02020603050405020304" pitchFamily="18" charset="0"/>
              </a:rPr>
              <a:t>The total anthocyanin content in fresh fruits reached 0.190% in the cultivar Arapaho and 0.104% in Triple Crown. On a dry matter basis, the corresponding values were 0.868% and 0.594%, respectively. Fruit moisture content was 78.1% in Arapaho and 82.5% in Triple Crown. </a:t>
            </a:r>
            <a:endParaRPr lang="ro-RO" sz="1089" b="1" dirty="0" smtClean="0">
              <a:solidFill>
                <a:srgbClr val="002060"/>
              </a:solidFill>
              <a:latin typeface="Times New Roman" panose="02020603050405020304" pitchFamily="18" charset="0"/>
              <a:cs typeface="Times New Roman" panose="02020603050405020304" pitchFamily="18" charset="0"/>
            </a:endParaRPr>
          </a:p>
          <a:p>
            <a:pPr algn="just"/>
            <a:endParaRPr lang="ro-RO" sz="1089" b="1" dirty="0">
              <a:solidFill>
                <a:srgbClr val="002060"/>
              </a:solidFill>
              <a:latin typeface="Times New Roman" panose="02020603050405020304" pitchFamily="18" charset="0"/>
              <a:cs typeface="Times New Roman" panose="02020603050405020304" pitchFamily="18" charset="0"/>
            </a:endParaRPr>
          </a:p>
          <a:p>
            <a:pPr algn="just"/>
            <a:r>
              <a:rPr lang="en-US" sz="1089" b="1" dirty="0" smtClean="0">
                <a:solidFill>
                  <a:srgbClr val="002060"/>
                </a:solidFill>
                <a:latin typeface="Times New Roman" panose="02020603050405020304" pitchFamily="18" charset="0"/>
                <a:cs typeface="Times New Roman" panose="02020603050405020304" pitchFamily="18" charset="0"/>
              </a:rPr>
              <a:t>The </a:t>
            </a:r>
            <a:r>
              <a:rPr lang="en-US" sz="1089" b="1" dirty="0">
                <a:solidFill>
                  <a:srgbClr val="002060"/>
                </a:solidFill>
                <a:latin typeface="Times New Roman" panose="02020603050405020304" pitchFamily="18" charset="0"/>
                <a:cs typeface="Times New Roman" panose="02020603050405020304" pitchFamily="18" charset="0"/>
              </a:rPr>
              <a:t>results demonstrated that Arapaho accumulated approximately 82.7% more </a:t>
            </a:r>
            <a:r>
              <a:rPr lang="en-US" sz="1089" b="1" dirty="0" err="1">
                <a:solidFill>
                  <a:srgbClr val="002060"/>
                </a:solidFill>
                <a:latin typeface="Times New Roman" panose="02020603050405020304" pitchFamily="18" charset="0"/>
                <a:cs typeface="Times New Roman" panose="02020603050405020304" pitchFamily="18" charset="0"/>
              </a:rPr>
              <a:t>anthocyanins</a:t>
            </a:r>
            <a:r>
              <a:rPr lang="en-US" sz="1089" b="1" dirty="0">
                <a:solidFill>
                  <a:srgbClr val="002060"/>
                </a:solidFill>
                <a:latin typeface="Times New Roman" panose="02020603050405020304" pitchFamily="18" charset="0"/>
                <a:cs typeface="Times New Roman" panose="02020603050405020304" pitchFamily="18" charset="0"/>
              </a:rPr>
              <a:t> than Triple Crown. HPLC analysis revealed four anthocyanin compounds in Arapaho fruits and six compounds in Triple Crown fruits, four of which were common to both cultivars. Cyanidin-3-glucoside was identified as the predominant anthocyanin in both cultivars. </a:t>
            </a:r>
            <a:endParaRPr lang="ru-RU" sz="1270" b="1" dirty="0">
              <a:solidFill>
                <a:srgbClr val="002060"/>
              </a:solidFill>
              <a:latin typeface="Times New Roman" panose="02020603050405020304" pitchFamily="18" charset="0"/>
              <a:cs typeface="Times New Roman" panose="02020603050405020304" pitchFamily="18" charset="0"/>
            </a:endParaRPr>
          </a:p>
        </p:txBody>
      </p:sp>
      <p:sp>
        <p:nvSpPr>
          <p:cNvPr id="110" name="Прямоугольник 109"/>
          <p:cNvSpPr/>
          <p:nvPr/>
        </p:nvSpPr>
        <p:spPr>
          <a:xfrm>
            <a:off x="1331305" y="5542394"/>
            <a:ext cx="4079467" cy="1125821"/>
          </a:xfrm>
          <a:prstGeom prst="rect">
            <a:avLst/>
          </a:prstGeom>
          <a:noFill/>
        </p:spPr>
        <p:txBody>
          <a:bodyPr wrap="square">
            <a:spAutoFit/>
          </a:bodyPr>
          <a:lstStyle/>
          <a:p>
            <a:pPr algn="just"/>
            <a:r>
              <a:rPr lang="en-US" sz="1270" b="1" i="1" dirty="0">
                <a:latin typeface="Times New Roman" panose="02020603050405020304" pitchFamily="18" charset="0"/>
                <a:cs typeface="Times New Roman" panose="02020603050405020304" pitchFamily="18" charset="0"/>
              </a:rPr>
              <a:t>Acknowledgments</a:t>
            </a:r>
            <a:r>
              <a:rPr lang="en-US" sz="1089" b="1" i="1" dirty="0">
                <a:latin typeface="Times New Roman" panose="02020603050405020304" pitchFamily="18" charset="0"/>
                <a:cs typeface="Times New Roman" panose="02020603050405020304" pitchFamily="18" charset="0"/>
              </a:rPr>
              <a:t>:</a:t>
            </a:r>
            <a:r>
              <a:rPr lang="en-US" sz="1089" b="1" dirty="0">
                <a:solidFill>
                  <a:srgbClr val="002060"/>
                </a:solidFill>
                <a:latin typeface="Times New Roman" panose="02020603050405020304" pitchFamily="18" charset="0"/>
                <a:cs typeface="Times New Roman" panose="02020603050405020304" pitchFamily="18" charset="0"/>
              </a:rPr>
              <a:t> </a:t>
            </a:r>
            <a:r>
              <a:rPr lang="en-US" sz="1089" b="1" dirty="0">
                <a:solidFill>
                  <a:srgbClr val="002060"/>
                </a:solidFill>
                <a:latin typeface="Times New Roman" panose="02020603050405020304" pitchFamily="18" charset="0"/>
                <a:cs typeface="Times New Roman" panose="02020603050405020304" pitchFamily="18" charset="0"/>
              </a:rPr>
              <a:t>This study was carried out with the financial support of the Drug Development Center, National Institute for Research in Medicine and Health of the “</a:t>
            </a:r>
            <a:r>
              <a:rPr lang="en-US" sz="1089" b="1" dirty="0" err="1">
                <a:solidFill>
                  <a:srgbClr val="002060"/>
                </a:solidFill>
                <a:latin typeface="Times New Roman" panose="02020603050405020304" pitchFamily="18" charset="0"/>
                <a:cs typeface="Times New Roman" panose="02020603050405020304" pitchFamily="18" charset="0"/>
              </a:rPr>
              <a:t>Nicolae</a:t>
            </a:r>
            <a:r>
              <a:rPr lang="en-US" sz="1089" b="1" dirty="0">
                <a:solidFill>
                  <a:srgbClr val="002060"/>
                </a:solidFill>
                <a:latin typeface="Times New Roman" panose="02020603050405020304" pitchFamily="18" charset="0"/>
                <a:cs typeface="Times New Roman" panose="02020603050405020304" pitchFamily="18" charset="0"/>
              </a:rPr>
              <a:t> </a:t>
            </a:r>
            <a:r>
              <a:rPr lang="en-US" sz="1089" b="1" dirty="0" err="1">
                <a:solidFill>
                  <a:srgbClr val="002060"/>
                </a:solidFill>
                <a:latin typeface="Times New Roman" panose="02020603050405020304" pitchFamily="18" charset="0"/>
                <a:cs typeface="Times New Roman" panose="02020603050405020304" pitchFamily="18" charset="0"/>
              </a:rPr>
              <a:t>Testemitanu</a:t>
            </a:r>
            <a:r>
              <a:rPr lang="en-US" sz="1089" b="1" dirty="0">
                <a:solidFill>
                  <a:srgbClr val="002060"/>
                </a:solidFill>
                <a:latin typeface="Times New Roman" panose="02020603050405020304" pitchFamily="18" charset="0"/>
                <a:cs typeface="Times New Roman" panose="02020603050405020304" pitchFamily="18" charset="0"/>
              </a:rPr>
              <a:t>” State University of Medicine and Pharmacy, Research Project “Development of new pharmaceutical products from local raw materials”, subprogram code 080301.</a:t>
            </a:r>
            <a:endParaRPr lang="ru-RU" sz="1089" b="1" dirty="0">
              <a:solidFill>
                <a:srgbClr val="002060"/>
              </a:solidFill>
              <a:latin typeface="Times New Roman" panose="02020603050405020304" pitchFamily="18" charset="0"/>
              <a:cs typeface="Times New Roman" panose="02020603050405020304" pitchFamily="18" charset="0"/>
            </a:endParaRPr>
          </a:p>
        </p:txBody>
      </p:sp>
      <p:sp>
        <p:nvSpPr>
          <p:cNvPr id="113" name="Прямоугольник 112"/>
          <p:cNvSpPr/>
          <p:nvPr/>
        </p:nvSpPr>
        <p:spPr>
          <a:xfrm>
            <a:off x="1331305" y="3629759"/>
            <a:ext cx="3862012" cy="930383"/>
          </a:xfrm>
          <a:prstGeom prst="rect">
            <a:avLst/>
          </a:prstGeom>
        </p:spPr>
        <p:txBody>
          <a:bodyPr wrap="square">
            <a:spAutoFit/>
          </a:bodyPr>
          <a:lstStyle/>
          <a:p>
            <a:pPr algn="just"/>
            <a:r>
              <a:rPr lang="en-US" sz="1089" b="1" i="1" dirty="0">
                <a:latin typeface="Times New Roman" panose="02020603050405020304" pitchFamily="18" charset="0"/>
              </a:rPr>
              <a:t>Materials and </a:t>
            </a:r>
            <a:r>
              <a:rPr lang="ro-RO" sz="1089" b="1" i="1" dirty="0">
                <a:latin typeface="Times New Roman" panose="02020603050405020304" pitchFamily="18" charset="0"/>
              </a:rPr>
              <a:t>m</a:t>
            </a:r>
            <a:r>
              <a:rPr lang="en-US" sz="1089" b="1" i="1" dirty="0">
                <a:latin typeface="Times New Roman" panose="02020603050405020304" pitchFamily="18" charset="0"/>
              </a:rPr>
              <a:t>et</a:t>
            </a:r>
            <a:r>
              <a:rPr lang="ro-RO" sz="1089" b="1" i="1" dirty="0">
                <a:latin typeface="Times New Roman" panose="02020603050405020304" pitchFamily="18" charset="0"/>
              </a:rPr>
              <a:t>h</a:t>
            </a:r>
            <a:r>
              <a:rPr lang="en-US" sz="1089" b="1" i="1" dirty="0" err="1">
                <a:latin typeface="Times New Roman" panose="02020603050405020304" pitchFamily="18" charset="0"/>
              </a:rPr>
              <a:t>ods</a:t>
            </a:r>
            <a:r>
              <a:rPr lang="ro-RO" sz="1089" b="1" i="1" dirty="0">
                <a:latin typeface="Times New Roman" panose="02020603050405020304" pitchFamily="18" charset="0"/>
              </a:rPr>
              <a:t>. </a:t>
            </a:r>
            <a:r>
              <a:rPr lang="en-US" sz="1089" b="1" dirty="0">
                <a:solidFill>
                  <a:srgbClr val="002060"/>
                </a:solidFill>
                <a:latin typeface="Times New Roman" panose="02020603050405020304" pitchFamily="18" charset="0"/>
                <a:cs typeface="Times New Roman" panose="02020603050405020304" pitchFamily="18" charset="0"/>
              </a:rPr>
              <a:t>Fully ripe fruits harvested in 2024 were analyzed for total anthocyanin content using cyanidin-3-glucoside chloride as a reference compound. The anthocyanin profile was determined by high-performance liquid chromatography (HPLC). </a:t>
            </a:r>
            <a:endParaRPr lang="ru-RU" sz="1089" b="1" dirty="0">
              <a:solidFill>
                <a:srgbClr val="002060"/>
              </a:solidFill>
              <a:latin typeface="Times New Roman" panose="02020603050405020304" pitchFamily="18" charset="0"/>
              <a:cs typeface="Times New Roman" panose="02020603050405020304" pitchFamily="18" charset="0"/>
            </a:endParaRPr>
          </a:p>
        </p:txBody>
      </p:sp>
      <p:sp>
        <p:nvSpPr>
          <p:cNvPr id="118" name="Прямоугольник 117"/>
          <p:cNvSpPr/>
          <p:nvPr/>
        </p:nvSpPr>
        <p:spPr>
          <a:xfrm>
            <a:off x="5522397" y="5535912"/>
            <a:ext cx="5527561" cy="1125821"/>
          </a:xfrm>
          <a:prstGeom prst="rect">
            <a:avLst/>
          </a:prstGeom>
        </p:spPr>
        <p:txBody>
          <a:bodyPr wrap="square">
            <a:spAutoFit/>
          </a:bodyPr>
          <a:lstStyle/>
          <a:p>
            <a:pPr algn="just"/>
            <a:r>
              <a:rPr lang="ro-RO" sz="1270" b="1" i="1" dirty="0">
                <a:latin typeface="Times New Roman" panose="02020603050405020304" pitchFamily="18" charset="0"/>
                <a:cs typeface="Times New Roman" panose="02020603050405020304" pitchFamily="18" charset="0"/>
              </a:rPr>
              <a:t>Conclusions. </a:t>
            </a:r>
            <a:r>
              <a:rPr lang="en-US" sz="1089" b="1" dirty="0">
                <a:solidFill>
                  <a:srgbClr val="002060"/>
                </a:solidFill>
                <a:latin typeface="Times New Roman" panose="02020603050405020304" pitchFamily="18" charset="0"/>
                <a:cs typeface="Times New Roman" panose="02020603050405020304" pitchFamily="18" charset="0"/>
              </a:rPr>
              <a:t>The obtained results indicate significant cultivar-dependent differences in anthocyanin accumulation and composition. Arapaho was characterized by a higher anthocyanin concentration, whereas Triple Crown exhibited a more diverse anthocyanin profile. These findings contribute to the characterization of blackberry germplasm cultivated in the Republic of Moldova and may support the selection of cultivars with enhanced nutritional and antioxidant potential.</a:t>
            </a:r>
            <a:endParaRPr lang="ru-RU" sz="1089" b="1" dirty="0">
              <a:solidFill>
                <a:srgbClr val="002060"/>
              </a:solidFill>
              <a:latin typeface="Times New Roman" panose="02020603050405020304" pitchFamily="18" charset="0"/>
              <a:cs typeface="Times New Roman" panose="02020603050405020304" pitchFamily="18" charset="0"/>
            </a:endParaRPr>
          </a:p>
        </p:txBody>
      </p:sp>
      <p:sp>
        <p:nvSpPr>
          <p:cNvPr id="122" name="Прямоугольник 121"/>
          <p:cNvSpPr/>
          <p:nvPr/>
        </p:nvSpPr>
        <p:spPr>
          <a:xfrm>
            <a:off x="1442930" y="6655089"/>
            <a:ext cx="9096237" cy="231923"/>
          </a:xfrm>
          <a:prstGeom prst="rect">
            <a:avLst/>
          </a:prstGeom>
        </p:spPr>
        <p:txBody>
          <a:bodyPr wrap="square">
            <a:spAutoFit/>
          </a:bodyPr>
          <a:lstStyle/>
          <a:p>
            <a:pPr algn="ctr"/>
            <a:r>
              <a:rPr lang="en-US" sz="907" b="1" dirty="0">
                <a:latin typeface="Times New Roman" panose="02020603050405020304" pitchFamily="18" charset="0"/>
                <a:cs typeface="Times New Roman" panose="02020603050405020304" pitchFamily="18" charset="0"/>
              </a:rPr>
              <a:t>National Conference with International Participation: Natural</a:t>
            </a:r>
            <a:r>
              <a:rPr lang="ro-RO" sz="907" b="1" dirty="0">
                <a:latin typeface="Times New Roman" panose="02020603050405020304" pitchFamily="18" charset="0"/>
                <a:cs typeface="Times New Roman" panose="02020603050405020304" pitchFamily="18" charset="0"/>
              </a:rPr>
              <a:t> </a:t>
            </a:r>
            <a:r>
              <a:rPr lang="en-US" sz="907" b="1" dirty="0">
                <a:latin typeface="Times New Roman" panose="02020603050405020304" pitchFamily="18" charset="0"/>
                <a:cs typeface="Times New Roman" panose="02020603050405020304" pitchFamily="18" charset="0"/>
              </a:rPr>
              <a:t>Sciences in the Dialogue of Generations, </a:t>
            </a:r>
            <a:r>
              <a:rPr lang="en-US" sz="907" b="1" dirty="0" err="1">
                <a:latin typeface="Times New Roman" panose="02020603050405020304" pitchFamily="18" charset="0"/>
                <a:cs typeface="Times New Roman" panose="02020603050405020304" pitchFamily="18" charset="0"/>
              </a:rPr>
              <a:t>VIIIth</a:t>
            </a:r>
            <a:r>
              <a:rPr lang="en-US" sz="907" b="1" dirty="0">
                <a:latin typeface="Times New Roman" panose="02020603050405020304" pitchFamily="18" charset="0"/>
                <a:cs typeface="Times New Roman" panose="02020603050405020304" pitchFamily="18" charset="0"/>
              </a:rPr>
              <a:t> edition</a:t>
            </a:r>
            <a:r>
              <a:rPr lang="ro-RO" sz="907" b="1" dirty="0">
                <a:latin typeface="Times New Roman" panose="02020603050405020304" pitchFamily="18" charset="0"/>
                <a:cs typeface="Times New Roman" panose="02020603050405020304" pitchFamily="18" charset="0"/>
              </a:rPr>
              <a:t>,</a:t>
            </a:r>
            <a:r>
              <a:rPr lang="en-US" sz="907" b="1" dirty="0">
                <a:latin typeface="Times New Roman" panose="02020603050405020304" pitchFamily="18" charset="0"/>
                <a:cs typeface="Times New Roman" panose="02020603050405020304" pitchFamily="18" charset="0"/>
              </a:rPr>
              <a:t> Chisinau, Republic of Moldova</a:t>
            </a:r>
            <a:r>
              <a:rPr lang="ro-RO" sz="907" b="1" dirty="0">
                <a:latin typeface="Times New Roman" panose="02020603050405020304" pitchFamily="18" charset="0"/>
                <a:cs typeface="Times New Roman" panose="02020603050405020304" pitchFamily="18" charset="0"/>
              </a:rPr>
              <a:t>, </a:t>
            </a:r>
            <a:r>
              <a:rPr lang="en-US" sz="907" b="1" dirty="0">
                <a:latin typeface="Times New Roman" panose="02020603050405020304" pitchFamily="18" charset="0"/>
                <a:cs typeface="Times New Roman" panose="02020603050405020304" pitchFamily="18" charset="0"/>
              </a:rPr>
              <a:t>September 17–19, 2025</a:t>
            </a:r>
            <a:r>
              <a:rPr lang="ro-RO" sz="907" b="1" dirty="0">
                <a:latin typeface="Times New Roman" panose="02020603050405020304" pitchFamily="18" charset="0"/>
                <a:cs typeface="Times New Roman" panose="02020603050405020304" pitchFamily="18" charset="0"/>
              </a:rPr>
              <a:t> </a:t>
            </a:r>
            <a:endParaRPr lang="ru-RU" sz="907"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2"/>
          <a:srcRect t="7696" b="6064"/>
          <a:stretch/>
        </p:blipFill>
        <p:spPr>
          <a:xfrm>
            <a:off x="1464174" y="4566700"/>
            <a:ext cx="1578838" cy="937348"/>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0821" y="3629758"/>
            <a:ext cx="2406536" cy="1773515"/>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3639" y="3629757"/>
            <a:ext cx="2869961" cy="1773515"/>
          </a:xfrm>
          <a:prstGeom prst="rect">
            <a:avLst/>
          </a:prstGeom>
        </p:spPr>
      </p:pic>
      <p:pic>
        <p:nvPicPr>
          <p:cNvPr id="10" name="Рисунок 9"/>
          <p:cNvPicPr>
            <a:picLocks noChangeAspect="1"/>
          </p:cNvPicPr>
          <p:nvPr/>
        </p:nvPicPr>
        <p:blipFill>
          <a:blip r:embed="rId5"/>
          <a:stretch>
            <a:fillRect/>
          </a:stretch>
        </p:blipFill>
        <p:spPr>
          <a:xfrm>
            <a:off x="3836814" y="2535431"/>
            <a:ext cx="1047013" cy="892243"/>
          </a:xfrm>
          <a:prstGeom prst="rect">
            <a:avLst/>
          </a:prstGeom>
        </p:spPr>
      </p:pic>
      <p:pic>
        <p:nvPicPr>
          <p:cNvPr id="14" name="Рисунок 13"/>
          <p:cNvPicPr>
            <a:picLocks noChangeAspect="1"/>
          </p:cNvPicPr>
          <p:nvPr/>
        </p:nvPicPr>
        <p:blipFill rotWithShape="1">
          <a:blip r:embed="rId6"/>
          <a:srcRect l="15919" t="194" r="7165" b="12028"/>
          <a:stretch/>
        </p:blipFill>
        <p:spPr>
          <a:xfrm>
            <a:off x="1838428" y="2549664"/>
            <a:ext cx="1471440" cy="857432"/>
          </a:xfrm>
          <a:prstGeom prst="rect">
            <a:avLst/>
          </a:prstGeom>
        </p:spPr>
      </p:pic>
      <p:pic>
        <p:nvPicPr>
          <p:cNvPr id="15" name="Рисунок 14"/>
          <p:cNvPicPr>
            <a:picLocks noChangeAspect="1"/>
          </p:cNvPicPr>
          <p:nvPr/>
        </p:nvPicPr>
        <p:blipFill>
          <a:blip r:embed="rId7"/>
          <a:stretch>
            <a:fillRect/>
          </a:stretch>
        </p:blipFill>
        <p:spPr>
          <a:xfrm>
            <a:off x="3262312" y="4571747"/>
            <a:ext cx="1787210" cy="964165"/>
          </a:xfrm>
          <a:prstGeom prst="rect">
            <a:avLst/>
          </a:prstGeom>
        </p:spPr>
      </p:pic>
      <p:pic>
        <p:nvPicPr>
          <p:cNvPr id="18" name="Рисунок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7165" y="-8537"/>
            <a:ext cx="1230775" cy="1208315"/>
          </a:xfrm>
          <a:prstGeom prst="rect">
            <a:avLst/>
          </a:prstGeom>
        </p:spPr>
      </p:pic>
      <p:pic>
        <p:nvPicPr>
          <p:cNvPr id="19" name="Рисунок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15244" y="86412"/>
            <a:ext cx="904730" cy="907589"/>
          </a:xfrm>
          <a:prstGeom prst="rect">
            <a:avLst/>
          </a:prstGeom>
        </p:spPr>
      </p:pic>
    </p:spTree>
    <p:extLst>
      <p:ext uri="{BB962C8B-B14F-4D97-AF65-F5344CB8AC3E}">
        <p14:creationId xmlns:p14="http://schemas.microsoft.com/office/powerpoint/2010/main" val="403887106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hypotheticalocean|08-2022"/>
</p:tagLst>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4265</TotalTime>
  <Words>368</Words>
  <Application>Microsoft Office PowerPoint</Application>
  <PresentationFormat>Произвольный</PresentationFormat>
  <Paragraphs>13</Paragraphs>
  <Slides>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vt:i4>
      </vt:variant>
    </vt:vector>
  </HeadingPairs>
  <TitlesOfParts>
    <vt:vector size="5" baseType="lpstr">
      <vt:lpstr>Times New Roman</vt:lpstr>
      <vt:lpstr>Arial</vt:lpstr>
      <vt:lpstr>Calibri</vt:lpstr>
      <vt:lpstr>Office Theme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research poster</dc:title>
  <dc:subject>Free Poster Presentation Example</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SRL Jaman</cp:lastModifiedBy>
  <cp:revision>56</cp:revision>
  <cp:lastPrinted>2011-01-21T18:13:44Z</cp:lastPrinted>
  <dcterms:modified xsi:type="dcterms:W3CDTF">2026-09-20T17:17:49Z</dcterms:modified>
  <cp:category>scientific poster powerpoint</cp:category>
</cp:coreProperties>
</file>