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Для правки текста заглавия щёлкните </a:t>
            </a: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мышью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" descr=""/>
          <p:cNvPicPr/>
          <p:nvPr/>
        </p:nvPicPr>
        <p:blipFill>
          <a:blip r:embed="rId1"/>
          <a:stretch/>
        </p:blipFill>
        <p:spPr>
          <a:xfrm>
            <a:off x="1030680" y="74880"/>
            <a:ext cx="10147680" cy="6765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 pitchFamily="0" charset="1"/>
        <a:ea typeface="Calibri Light" pitchFamily="0" charset="1"/>
        <a:cs typeface="Calibri Light" pitchFamily="0" charset="1"/>
      </a:majorFont>
      <a:minorFont>
        <a:latin typeface="Calibri" pitchFamily="0" charset="1"/>
        <a:ea typeface="Calibri" pitchFamily="0" charset="1"/>
        <a:cs typeface="Calibri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12700">
          <a:prstDash val="solid"/>
        </a:ln>
        <a:ln w="19050">
          <a:prstDash val="solid"/>
        </a:ln>
        <a:ln w="254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LibreOffice/24.2.7.2$Linux_X86_64 LibreOffice_project/420$Build-2</Application>
  <AppVersion>15.0000</AppVersion>
  <Words>477</Words>
  <Paragraphs>48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2026-09-20T14:21:02Z</dcterms:created>
  <dc:creator>Walnut Exporter</dc:creator>
  <dc:description/>
  <dc:language>ru-RU</dc:language>
  <cp:lastModifiedBy/>
  <dcterms:modified xsi:type="dcterms:W3CDTF">2026-09-24T11:43:02Z</dcterms:modified>
  <cp:revision>3</cp:revision>
  <dc:subject/>
  <dc:title>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</vt:i4>
  </property>
</Properties>
</file>