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Lst>
  <p:sldSz cx="21383625" cy="15119350"/>
  <p:notesSz cx="9144000" cy="6858000"/>
  <p:defaultTextStyle>
    <a:defPPr>
      <a:defRPr lang="ru-RU"/>
    </a:defPPr>
    <a:lvl1pPr marL="0" algn="l" defTabSz="1752082" rtl="0" eaLnBrk="1" latinLnBrk="0" hangingPunct="1">
      <a:defRPr sz="3449" kern="1200">
        <a:solidFill>
          <a:schemeClr val="tx1"/>
        </a:solidFill>
        <a:latin typeface="+mn-lt"/>
        <a:ea typeface="+mn-ea"/>
        <a:cs typeface="+mn-cs"/>
      </a:defRPr>
    </a:lvl1pPr>
    <a:lvl2pPr marL="876041" algn="l" defTabSz="1752082" rtl="0" eaLnBrk="1" latinLnBrk="0" hangingPunct="1">
      <a:defRPr sz="3449" kern="1200">
        <a:solidFill>
          <a:schemeClr val="tx1"/>
        </a:solidFill>
        <a:latin typeface="+mn-lt"/>
        <a:ea typeface="+mn-ea"/>
        <a:cs typeface="+mn-cs"/>
      </a:defRPr>
    </a:lvl2pPr>
    <a:lvl3pPr marL="1752082" algn="l" defTabSz="1752082" rtl="0" eaLnBrk="1" latinLnBrk="0" hangingPunct="1">
      <a:defRPr sz="3449" kern="1200">
        <a:solidFill>
          <a:schemeClr val="tx1"/>
        </a:solidFill>
        <a:latin typeface="+mn-lt"/>
        <a:ea typeface="+mn-ea"/>
        <a:cs typeface="+mn-cs"/>
      </a:defRPr>
    </a:lvl3pPr>
    <a:lvl4pPr marL="2628123" algn="l" defTabSz="1752082" rtl="0" eaLnBrk="1" latinLnBrk="0" hangingPunct="1">
      <a:defRPr sz="3449" kern="1200">
        <a:solidFill>
          <a:schemeClr val="tx1"/>
        </a:solidFill>
        <a:latin typeface="+mn-lt"/>
        <a:ea typeface="+mn-ea"/>
        <a:cs typeface="+mn-cs"/>
      </a:defRPr>
    </a:lvl4pPr>
    <a:lvl5pPr marL="3504164" algn="l" defTabSz="1752082" rtl="0" eaLnBrk="1" latinLnBrk="0" hangingPunct="1">
      <a:defRPr sz="3449" kern="1200">
        <a:solidFill>
          <a:schemeClr val="tx1"/>
        </a:solidFill>
        <a:latin typeface="+mn-lt"/>
        <a:ea typeface="+mn-ea"/>
        <a:cs typeface="+mn-cs"/>
      </a:defRPr>
    </a:lvl5pPr>
    <a:lvl6pPr marL="4380205" algn="l" defTabSz="1752082" rtl="0" eaLnBrk="1" latinLnBrk="0" hangingPunct="1">
      <a:defRPr sz="3449" kern="1200">
        <a:solidFill>
          <a:schemeClr val="tx1"/>
        </a:solidFill>
        <a:latin typeface="+mn-lt"/>
        <a:ea typeface="+mn-ea"/>
        <a:cs typeface="+mn-cs"/>
      </a:defRPr>
    </a:lvl6pPr>
    <a:lvl7pPr marL="5256246" algn="l" defTabSz="1752082" rtl="0" eaLnBrk="1" latinLnBrk="0" hangingPunct="1">
      <a:defRPr sz="3449" kern="1200">
        <a:solidFill>
          <a:schemeClr val="tx1"/>
        </a:solidFill>
        <a:latin typeface="+mn-lt"/>
        <a:ea typeface="+mn-ea"/>
        <a:cs typeface="+mn-cs"/>
      </a:defRPr>
    </a:lvl7pPr>
    <a:lvl8pPr marL="6132286" algn="l" defTabSz="1752082" rtl="0" eaLnBrk="1" latinLnBrk="0" hangingPunct="1">
      <a:defRPr sz="3449" kern="1200">
        <a:solidFill>
          <a:schemeClr val="tx1"/>
        </a:solidFill>
        <a:latin typeface="+mn-lt"/>
        <a:ea typeface="+mn-ea"/>
        <a:cs typeface="+mn-cs"/>
      </a:defRPr>
    </a:lvl8pPr>
    <a:lvl9pPr marL="7008327" algn="l" defTabSz="1752082" rtl="0" eaLnBrk="1" latinLnBrk="0" hangingPunct="1">
      <a:defRPr sz="3449"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256" autoAdjust="0"/>
  </p:normalViewPr>
  <p:slideViewPr>
    <p:cSldViewPr snapToGrid="0">
      <p:cViewPr>
        <p:scale>
          <a:sx n="30" d="100"/>
          <a:sy n="30" d="100"/>
        </p:scale>
        <p:origin x="1805" y="40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2577634" y="5261887"/>
            <a:ext cx="16228357" cy="3628644"/>
          </a:xfrm>
          <a:solidFill>
            <a:srgbClr val="FFFFFF"/>
          </a:solidFill>
          <a:ln w="38100">
            <a:solidFill>
              <a:srgbClr val="404040"/>
            </a:solidFill>
          </a:ln>
        </p:spPr>
        <p:txBody>
          <a:bodyPr lIns="274320" rIns="274320" anchor="ctr" anchorCtr="1">
            <a:normAutofit/>
          </a:bodyPr>
          <a:lstStyle>
            <a:lvl1pPr algn="ctr">
              <a:defRPr sz="7716">
                <a:solidFill>
                  <a:srgbClr val="262626"/>
                </a:solidFill>
              </a:defRPr>
            </a:lvl1pPr>
          </a:lstStyle>
          <a:p>
            <a:r>
              <a:rPr lang="ru-RU"/>
              <a:t>Образец заголовка</a:t>
            </a:r>
            <a:endParaRPr lang="en-US" dirty="0"/>
          </a:p>
        </p:txBody>
      </p:sp>
      <p:sp>
        <p:nvSpPr>
          <p:cNvPr id="3" name="Subtitle 2"/>
          <p:cNvSpPr>
            <a:spLocks noGrp="1"/>
          </p:cNvSpPr>
          <p:nvPr>
            <p:ph type="subTitle" idx="1"/>
          </p:nvPr>
        </p:nvSpPr>
        <p:spPr>
          <a:xfrm>
            <a:off x="4727120" y="9595747"/>
            <a:ext cx="11929390" cy="2733507"/>
          </a:xfrm>
          <a:noFill/>
        </p:spPr>
        <p:txBody>
          <a:bodyPr>
            <a:normAutofit/>
          </a:bodyPr>
          <a:lstStyle>
            <a:lvl1pPr marL="0" indent="0" algn="ctr">
              <a:buNone/>
              <a:defRPr sz="4189">
                <a:solidFill>
                  <a:schemeClr val="tx1">
                    <a:lumMod val="75000"/>
                    <a:lumOff val="25000"/>
                  </a:schemeClr>
                </a:solidFill>
              </a:defRPr>
            </a:lvl1pPr>
            <a:lvl2pPr marL="1007943" indent="0" algn="ctr">
              <a:buNone/>
              <a:defRPr sz="4189"/>
            </a:lvl2pPr>
            <a:lvl3pPr marL="2015886" indent="0" algn="ctr">
              <a:buNone/>
              <a:defRPr sz="3968"/>
            </a:lvl3pPr>
            <a:lvl4pPr marL="3023829" indent="0" algn="ctr">
              <a:buNone/>
              <a:defRPr sz="3527"/>
            </a:lvl4pPr>
            <a:lvl5pPr marL="4031772" indent="0" algn="ctr">
              <a:buNone/>
              <a:defRPr sz="3527"/>
            </a:lvl5pPr>
            <a:lvl6pPr marL="5039716" indent="0" algn="ctr">
              <a:buNone/>
              <a:defRPr sz="3527"/>
            </a:lvl6pPr>
            <a:lvl7pPr marL="6047659" indent="0" algn="ctr">
              <a:buNone/>
              <a:defRPr sz="3527"/>
            </a:lvl7pPr>
            <a:lvl8pPr marL="7055602" indent="0" algn="ctr">
              <a:buNone/>
              <a:defRPr sz="3527"/>
            </a:lvl8pPr>
            <a:lvl9pPr marL="8063545" indent="0" algn="ctr">
              <a:buNone/>
              <a:defRPr sz="3527"/>
            </a:lvl9pPr>
          </a:lstStyle>
          <a:p>
            <a:r>
              <a:rPr lang="ru-RU"/>
              <a:t>Образец подзаголовка</a:t>
            </a:r>
            <a:endParaRPr lang="en-US" dirty="0"/>
          </a:p>
        </p:txBody>
      </p:sp>
      <p:sp>
        <p:nvSpPr>
          <p:cNvPr id="7" name="Date Placeholder 6"/>
          <p:cNvSpPr>
            <a:spLocks noGrp="1"/>
          </p:cNvSpPr>
          <p:nvPr>
            <p:ph type="dt" sz="half" idx="10"/>
          </p:nvPr>
        </p:nvSpPr>
        <p:spPr/>
        <p:txBody>
          <a:bodyPr/>
          <a:lstStyle/>
          <a:p>
            <a:fld id="{B4E3E5B8-AE08-4C92-A2EF-BFC39567727E}" type="datetimeFigureOut">
              <a:rPr lang="ru-RU" smtClean="0"/>
              <a:t>17.09.2026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23FFFA5-A48A-45F9-9EE5-005DD677F7F0}" type="slidenum">
              <a:rPr lang="ru-RU" smtClean="0"/>
              <a:t>‹#›</a:t>
            </a:fld>
            <a:endParaRPr lang="ru-RU"/>
          </a:p>
        </p:txBody>
      </p:sp>
    </p:spTree>
    <p:extLst>
      <p:ext uri="{BB962C8B-B14F-4D97-AF65-F5344CB8AC3E}">
        <p14:creationId xmlns:p14="http://schemas.microsoft.com/office/powerpoint/2010/main" val="210156233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E3E5B8-AE08-4C92-A2EF-BFC39567727E}" type="datetimeFigureOut">
              <a:rPr lang="ru-RU" smtClean="0"/>
              <a:t>17.09.2026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23FFFA5-A48A-45F9-9EE5-005DD677F7F0}" type="slidenum">
              <a:rPr lang="ru-RU" smtClean="0"/>
              <a:t>‹#›</a:t>
            </a:fld>
            <a:endParaRPr lang="ru-RU"/>
          </a:p>
        </p:txBody>
      </p:sp>
    </p:spTree>
    <p:extLst>
      <p:ext uri="{BB962C8B-B14F-4D97-AF65-F5344CB8AC3E}">
        <p14:creationId xmlns:p14="http://schemas.microsoft.com/office/powerpoint/2010/main" val="2801725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2587419" y="5261887"/>
            <a:ext cx="16230171" cy="3628644"/>
          </a:xfrm>
          <a:solidFill>
            <a:srgbClr val="FFFFFF"/>
          </a:solidFill>
          <a:ln w="38100">
            <a:solidFill>
              <a:srgbClr val="404040"/>
            </a:solidFill>
          </a:ln>
        </p:spPr>
        <p:txBody>
          <a:bodyPr lIns="274320" rIns="274320" anchor="ctr" anchorCtr="1">
            <a:normAutofit/>
          </a:bodyPr>
          <a:lstStyle>
            <a:lvl1pPr>
              <a:defRPr sz="7716">
                <a:solidFill>
                  <a:srgbClr val="262626"/>
                </a:solidFill>
              </a:defRPr>
            </a:lvl1pPr>
          </a:lstStyle>
          <a:p>
            <a:r>
              <a:rPr lang="ru-RU"/>
              <a:t>Образец заголовка</a:t>
            </a:r>
            <a:endParaRPr lang="en-US" dirty="0"/>
          </a:p>
        </p:txBody>
      </p:sp>
      <p:sp>
        <p:nvSpPr>
          <p:cNvPr id="3" name="Text Placeholder 2"/>
          <p:cNvSpPr>
            <a:spLocks noGrp="1"/>
          </p:cNvSpPr>
          <p:nvPr>
            <p:ph type="body" idx="1"/>
          </p:nvPr>
        </p:nvSpPr>
        <p:spPr>
          <a:xfrm>
            <a:off x="4727120" y="9595573"/>
            <a:ext cx="11929390" cy="2789037"/>
          </a:xfrm>
        </p:spPr>
        <p:txBody>
          <a:bodyPr anchor="t" anchorCtr="1">
            <a:normAutofit/>
          </a:bodyPr>
          <a:lstStyle>
            <a:lvl1pPr marL="0" indent="0">
              <a:buNone/>
              <a:defRPr sz="4189">
                <a:solidFill>
                  <a:schemeClr val="tx1"/>
                </a:solidFill>
              </a:defRPr>
            </a:lvl1pPr>
            <a:lvl2pPr marL="1007943" indent="0">
              <a:buNone/>
              <a:defRPr sz="4189">
                <a:solidFill>
                  <a:schemeClr val="tx1">
                    <a:tint val="75000"/>
                  </a:schemeClr>
                </a:solidFill>
              </a:defRPr>
            </a:lvl2pPr>
            <a:lvl3pPr marL="2015886" indent="0">
              <a:buNone/>
              <a:defRPr sz="3968">
                <a:solidFill>
                  <a:schemeClr val="tx1">
                    <a:tint val="75000"/>
                  </a:schemeClr>
                </a:solidFill>
              </a:defRPr>
            </a:lvl3pPr>
            <a:lvl4pPr marL="3023829" indent="0">
              <a:buNone/>
              <a:defRPr sz="3527">
                <a:solidFill>
                  <a:schemeClr val="tx1">
                    <a:tint val="75000"/>
                  </a:schemeClr>
                </a:solidFill>
              </a:defRPr>
            </a:lvl4pPr>
            <a:lvl5pPr marL="4031772" indent="0">
              <a:buNone/>
              <a:defRPr sz="3527">
                <a:solidFill>
                  <a:schemeClr val="tx1">
                    <a:tint val="75000"/>
                  </a:schemeClr>
                </a:solidFill>
              </a:defRPr>
            </a:lvl5pPr>
            <a:lvl6pPr marL="5039716" indent="0">
              <a:buNone/>
              <a:defRPr sz="3527">
                <a:solidFill>
                  <a:schemeClr val="tx1">
                    <a:tint val="75000"/>
                  </a:schemeClr>
                </a:solidFill>
              </a:defRPr>
            </a:lvl6pPr>
            <a:lvl7pPr marL="6047659" indent="0">
              <a:buNone/>
              <a:defRPr sz="3527">
                <a:solidFill>
                  <a:schemeClr val="tx1">
                    <a:tint val="75000"/>
                  </a:schemeClr>
                </a:solidFill>
              </a:defRPr>
            </a:lvl7pPr>
            <a:lvl8pPr marL="7055602" indent="0">
              <a:buNone/>
              <a:defRPr sz="3527">
                <a:solidFill>
                  <a:schemeClr val="tx1">
                    <a:tint val="75000"/>
                  </a:schemeClr>
                </a:solidFill>
              </a:defRPr>
            </a:lvl8pPr>
            <a:lvl9pPr marL="8063545" indent="0">
              <a:buNone/>
              <a:defRPr sz="3527">
                <a:solidFill>
                  <a:schemeClr val="tx1">
                    <a:tint val="75000"/>
                  </a:schemeClr>
                </a:solidFill>
              </a:defRPr>
            </a:lvl9pPr>
          </a:lstStyle>
          <a:p>
            <a:pPr lvl="0"/>
            <a:r>
              <a:rPr lang="ru-RU"/>
              <a:t>Образец текста</a:t>
            </a:r>
          </a:p>
        </p:txBody>
      </p:sp>
      <p:sp>
        <p:nvSpPr>
          <p:cNvPr id="7" name="Date Placeholder 6"/>
          <p:cNvSpPr>
            <a:spLocks noGrp="1"/>
          </p:cNvSpPr>
          <p:nvPr>
            <p:ph type="dt" sz="half" idx="10"/>
          </p:nvPr>
        </p:nvSpPr>
        <p:spPr/>
        <p:txBody>
          <a:bodyPr/>
          <a:lstStyle/>
          <a:p>
            <a:fld id="{B4E3E5B8-AE08-4C92-A2EF-BFC39567727E}" type="datetimeFigureOut">
              <a:rPr lang="ru-RU" smtClean="0"/>
              <a:t>17.09.2026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23FFFA5-A48A-45F9-9EE5-005DD677F7F0}" type="slidenum">
              <a:rPr lang="ru-RU" smtClean="0"/>
              <a:t>‹#›</a:t>
            </a:fld>
            <a:endParaRPr lang="ru-RU"/>
          </a:p>
        </p:txBody>
      </p:sp>
    </p:spTree>
    <p:extLst>
      <p:ext uri="{BB962C8B-B14F-4D97-AF65-F5344CB8AC3E}">
        <p14:creationId xmlns:p14="http://schemas.microsoft.com/office/powerpoint/2010/main" val="173143884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77633" y="5815910"/>
            <a:ext cx="7689179" cy="683872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11116812" y="5815910"/>
            <a:ext cx="7695009" cy="683872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8" name="Date Placeholder 7"/>
          <p:cNvSpPr>
            <a:spLocks noGrp="1"/>
          </p:cNvSpPr>
          <p:nvPr>
            <p:ph type="dt" sz="half" idx="10"/>
          </p:nvPr>
        </p:nvSpPr>
        <p:spPr/>
        <p:txBody>
          <a:bodyPr/>
          <a:lstStyle/>
          <a:p>
            <a:fld id="{B4E3E5B8-AE08-4C92-A2EF-BFC39567727E}" type="datetimeFigureOut">
              <a:rPr lang="ru-RU" smtClean="0"/>
              <a:t>17.09.2026</a:t>
            </a:fld>
            <a:endParaRPr lang="ru-RU"/>
          </a:p>
        </p:txBody>
      </p:sp>
      <p:sp>
        <p:nvSpPr>
          <p:cNvPr id="9" name="Footer Placeholder 8"/>
          <p:cNvSpPr>
            <a:spLocks noGrp="1"/>
          </p:cNvSpPr>
          <p:nvPr>
            <p:ph type="ftr" sz="quarter" idx="11"/>
          </p:nvPr>
        </p:nvSpPr>
        <p:spPr/>
        <p:txBody>
          <a:bodyPr/>
          <a:lstStyle/>
          <a:p>
            <a:endParaRPr lang="ru-RU"/>
          </a:p>
        </p:txBody>
      </p:sp>
      <p:sp>
        <p:nvSpPr>
          <p:cNvPr id="10" name="Slide Number Placeholder 9"/>
          <p:cNvSpPr>
            <a:spLocks noGrp="1"/>
          </p:cNvSpPr>
          <p:nvPr>
            <p:ph type="sldNum" sz="quarter" idx="12"/>
          </p:nvPr>
        </p:nvSpPr>
        <p:spPr/>
        <p:txBody>
          <a:bodyPr/>
          <a:lstStyle/>
          <a:p>
            <a:fld id="{523FFFA5-A48A-45F9-9EE5-005DD677F7F0}" type="slidenum">
              <a:rPr lang="ru-RU" smtClean="0"/>
              <a:t>‹#›</a:t>
            </a:fld>
            <a:endParaRPr lang="ru-RU"/>
          </a:p>
        </p:txBody>
      </p:sp>
    </p:spTree>
    <p:extLst>
      <p:ext uri="{BB962C8B-B14F-4D97-AF65-F5344CB8AC3E}">
        <p14:creationId xmlns:p14="http://schemas.microsoft.com/office/powerpoint/2010/main" val="2991913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77632" y="5100266"/>
            <a:ext cx="7689181" cy="1552251"/>
          </a:xfrm>
        </p:spPr>
        <p:txBody>
          <a:bodyPr anchor="b" anchorCtr="1">
            <a:normAutofit/>
          </a:bodyPr>
          <a:lstStyle>
            <a:lvl1pPr marL="0" indent="0" algn="ctr">
              <a:buNone/>
              <a:defRPr sz="4189" b="0" cap="all" spc="220" baseline="0">
                <a:solidFill>
                  <a:schemeClr val="accent2">
                    <a:lumMod val="75000"/>
                  </a:schemeClr>
                </a:solidFill>
              </a:defRPr>
            </a:lvl1pPr>
            <a:lvl2pPr marL="1007943" indent="0">
              <a:buNone/>
              <a:defRPr sz="4189" b="1"/>
            </a:lvl2pPr>
            <a:lvl3pPr marL="2015886" indent="0">
              <a:buNone/>
              <a:defRPr sz="3968" b="1"/>
            </a:lvl3pPr>
            <a:lvl4pPr marL="3023829" indent="0">
              <a:buNone/>
              <a:defRPr sz="3527" b="1"/>
            </a:lvl4pPr>
            <a:lvl5pPr marL="4031772" indent="0">
              <a:buNone/>
              <a:defRPr sz="3527" b="1"/>
            </a:lvl5pPr>
            <a:lvl6pPr marL="5039716" indent="0">
              <a:buNone/>
              <a:defRPr sz="3527" b="1"/>
            </a:lvl6pPr>
            <a:lvl7pPr marL="6047659" indent="0">
              <a:buNone/>
              <a:defRPr sz="3527" b="1"/>
            </a:lvl7pPr>
            <a:lvl8pPr marL="7055602" indent="0">
              <a:buNone/>
              <a:defRPr sz="3527" b="1"/>
            </a:lvl8pPr>
            <a:lvl9pPr marL="8063545" indent="0">
              <a:buNone/>
              <a:defRPr sz="3527" b="1"/>
            </a:lvl9pPr>
          </a:lstStyle>
          <a:p>
            <a:pPr lvl="0"/>
            <a:r>
              <a:rPr lang="ru-RU"/>
              <a:t>Образец текста</a:t>
            </a:r>
          </a:p>
        </p:txBody>
      </p:sp>
      <p:sp>
        <p:nvSpPr>
          <p:cNvPr id="4" name="Content Placeholder 3"/>
          <p:cNvSpPr>
            <a:spLocks noGrp="1"/>
          </p:cNvSpPr>
          <p:nvPr>
            <p:ph sz="half" idx="2"/>
          </p:nvPr>
        </p:nvSpPr>
        <p:spPr>
          <a:xfrm>
            <a:off x="2577632" y="6929702"/>
            <a:ext cx="7689181" cy="572492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6" name="Content Placeholder 5"/>
          <p:cNvSpPr>
            <a:spLocks noGrp="1"/>
          </p:cNvSpPr>
          <p:nvPr>
            <p:ph sz="quarter" idx="4"/>
          </p:nvPr>
        </p:nvSpPr>
        <p:spPr>
          <a:xfrm>
            <a:off x="11116812" y="6929702"/>
            <a:ext cx="7695009" cy="5724929"/>
          </a:xfrm>
        </p:spPr>
        <p:txBody>
          <a:bodyPr/>
          <a:lstStyle>
            <a:lvl5pP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1" name="Text Placeholder 4"/>
          <p:cNvSpPr>
            <a:spLocks noGrp="1"/>
          </p:cNvSpPr>
          <p:nvPr>
            <p:ph type="body" sz="quarter" idx="13"/>
          </p:nvPr>
        </p:nvSpPr>
        <p:spPr>
          <a:xfrm>
            <a:off x="11116812" y="5100266"/>
            <a:ext cx="7695009" cy="1552251"/>
          </a:xfrm>
        </p:spPr>
        <p:txBody>
          <a:bodyPr anchor="b" anchorCtr="1">
            <a:normAutofit/>
          </a:bodyPr>
          <a:lstStyle>
            <a:lvl1pPr marL="0" indent="0" algn="ctr">
              <a:buNone/>
              <a:defRPr sz="4189" b="0" cap="all" spc="220" baseline="0">
                <a:solidFill>
                  <a:schemeClr val="accent2">
                    <a:lumMod val="75000"/>
                  </a:schemeClr>
                </a:solidFill>
              </a:defRPr>
            </a:lvl1pPr>
            <a:lvl2pPr marL="1007943" indent="0">
              <a:buNone/>
              <a:defRPr sz="4189" b="1"/>
            </a:lvl2pPr>
            <a:lvl3pPr marL="2015886" indent="0">
              <a:buNone/>
              <a:defRPr sz="3968" b="1"/>
            </a:lvl3pPr>
            <a:lvl4pPr marL="3023829" indent="0">
              <a:buNone/>
              <a:defRPr sz="3527" b="1"/>
            </a:lvl4pPr>
            <a:lvl5pPr marL="4031772" indent="0">
              <a:buNone/>
              <a:defRPr sz="3527" b="1"/>
            </a:lvl5pPr>
            <a:lvl6pPr marL="5039716" indent="0">
              <a:buNone/>
              <a:defRPr sz="3527" b="1"/>
            </a:lvl6pPr>
            <a:lvl7pPr marL="6047659" indent="0">
              <a:buNone/>
              <a:defRPr sz="3527" b="1"/>
            </a:lvl7pPr>
            <a:lvl8pPr marL="7055602" indent="0">
              <a:buNone/>
              <a:defRPr sz="3527" b="1"/>
            </a:lvl8pPr>
            <a:lvl9pPr marL="8063545" indent="0">
              <a:buNone/>
              <a:defRPr sz="3527" b="1"/>
            </a:lvl9pPr>
          </a:lstStyle>
          <a:p>
            <a:pPr lvl="0"/>
            <a:r>
              <a:rPr lang="ru-RU"/>
              <a:t>Образец текста</a:t>
            </a:r>
          </a:p>
        </p:txBody>
      </p:sp>
      <p:sp>
        <p:nvSpPr>
          <p:cNvPr id="7" name="Date Placeholder 6"/>
          <p:cNvSpPr>
            <a:spLocks noGrp="1"/>
          </p:cNvSpPr>
          <p:nvPr>
            <p:ph type="dt" sz="half" idx="10"/>
          </p:nvPr>
        </p:nvSpPr>
        <p:spPr/>
        <p:txBody>
          <a:bodyPr/>
          <a:lstStyle/>
          <a:p>
            <a:fld id="{B4E3E5B8-AE08-4C92-A2EF-BFC39567727E}" type="datetimeFigureOut">
              <a:rPr lang="ru-RU" smtClean="0"/>
              <a:t>17.09.2026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23FFFA5-A48A-45F9-9EE5-005DD677F7F0}" type="slidenum">
              <a:rPr lang="ru-RU" smtClean="0"/>
              <a:t>‹#›</a:t>
            </a:fld>
            <a:endParaRPr lang="ru-RU"/>
          </a:p>
        </p:txBody>
      </p:sp>
      <p:sp>
        <p:nvSpPr>
          <p:cNvPr id="10" name="Title 9"/>
          <p:cNvSpPr>
            <a:spLocks noGrp="1"/>
          </p:cNvSpPr>
          <p:nvPr>
            <p:ph type="title"/>
          </p:nvPr>
        </p:nvSpPr>
        <p:spPr/>
        <p:txBody>
          <a:bodyPr/>
          <a:lstStyle/>
          <a:p>
            <a:r>
              <a:rPr lang="ru-RU"/>
              <a:t>Образец заголовка</a:t>
            </a:r>
            <a:endParaRPr lang="en-US" dirty="0"/>
          </a:p>
        </p:txBody>
      </p:sp>
    </p:spTree>
    <p:extLst>
      <p:ext uri="{BB962C8B-B14F-4D97-AF65-F5344CB8AC3E}">
        <p14:creationId xmlns:p14="http://schemas.microsoft.com/office/powerpoint/2010/main" val="3809317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4E3E5B8-AE08-4C92-A2EF-BFC39567727E}" type="datetimeFigureOut">
              <a:rPr lang="ru-RU" smtClean="0"/>
              <a:t>17.09.2026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23FFFA5-A48A-45F9-9EE5-005DD677F7F0}" type="slidenum">
              <a:rPr lang="ru-RU" smtClean="0"/>
              <a:t>‹#›</a:t>
            </a:fld>
            <a:endParaRPr lang="ru-RU"/>
          </a:p>
        </p:txBody>
      </p:sp>
    </p:spTree>
    <p:extLst>
      <p:ext uri="{BB962C8B-B14F-4D97-AF65-F5344CB8AC3E}">
        <p14:creationId xmlns:p14="http://schemas.microsoft.com/office/powerpoint/2010/main" val="3374381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E3E5B8-AE08-4C92-A2EF-BFC39567727E}" type="datetimeFigureOut">
              <a:rPr lang="ru-RU" smtClean="0"/>
              <a:t>17.09.2026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23FFFA5-A48A-45F9-9EE5-005DD677F7F0}" type="slidenum">
              <a:rPr lang="ru-RU" smtClean="0"/>
              <a:t>‹#›</a:t>
            </a:fld>
            <a:endParaRPr lang="ru-RU"/>
          </a:p>
        </p:txBody>
      </p:sp>
    </p:spTree>
    <p:extLst>
      <p:ext uri="{BB962C8B-B14F-4D97-AF65-F5344CB8AC3E}">
        <p14:creationId xmlns:p14="http://schemas.microsoft.com/office/powerpoint/2010/main" val="2354976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6" name="Rectangle 25"/>
          <p:cNvSpPr/>
          <p:nvPr/>
        </p:nvSpPr>
        <p:spPr>
          <a:xfrm>
            <a:off x="0" y="0"/>
            <a:ext cx="10691813" cy="15119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1498311" y="4946813"/>
            <a:ext cx="7695191" cy="2516578"/>
          </a:xfrm>
          <a:solidFill>
            <a:srgbClr val="FFFFFF"/>
          </a:solidFill>
          <a:ln>
            <a:solidFill>
              <a:srgbClr val="404040"/>
            </a:solidFill>
          </a:ln>
        </p:spPr>
        <p:txBody>
          <a:bodyPr anchor="ctr" anchorCtr="1">
            <a:normAutofit/>
          </a:bodyPr>
          <a:lstStyle>
            <a:lvl1pPr>
              <a:defRPr sz="4630">
                <a:solidFill>
                  <a:srgbClr val="262626"/>
                </a:solidFill>
              </a:defRPr>
            </a:lvl1pPr>
          </a:lstStyle>
          <a:p>
            <a:r>
              <a:rPr lang="ru-RU"/>
              <a:t>Образец заголовка</a:t>
            </a:r>
            <a:endParaRPr lang="en-US" dirty="0"/>
          </a:p>
        </p:txBody>
      </p:sp>
      <p:sp>
        <p:nvSpPr>
          <p:cNvPr id="3" name="Content Placeholder 2"/>
          <p:cNvSpPr>
            <a:spLocks noGrp="1"/>
          </p:cNvSpPr>
          <p:nvPr>
            <p:ph idx="1"/>
          </p:nvPr>
        </p:nvSpPr>
        <p:spPr>
          <a:xfrm>
            <a:off x="11814453" y="1774004"/>
            <a:ext cx="8446532" cy="11571343"/>
          </a:xfrm>
        </p:spPr>
        <p:txBody>
          <a:bodyPr>
            <a:normAutofit/>
          </a:bodyPr>
          <a:lstStyle>
            <a:lvl1pPr>
              <a:defRPr sz="4189">
                <a:solidFill>
                  <a:schemeClr val="tx1"/>
                </a:solidFill>
              </a:defRPr>
            </a:lvl1pPr>
            <a:lvl2pPr>
              <a:defRPr sz="3527">
                <a:solidFill>
                  <a:schemeClr val="tx1"/>
                </a:solidFill>
              </a:defRPr>
            </a:lvl2pPr>
            <a:lvl3pPr>
              <a:defRPr sz="3527">
                <a:solidFill>
                  <a:schemeClr val="tx1"/>
                </a:solidFill>
              </a:defRPr>
            </a:lvl3pPr>
            <a:lvl4pPr>
              <a:defRPr sz="3527">
                <a:solidFill>
                  <a:schemeClr val="tx1"/>
                </a:solidFill>
              </a:defRPr>
            </a:lvl4pPr>
            <a:lvl5pPr>
              <a:defRPr sz="3527">
                <a:solidFill>
                  <a:schemeClr val="tx1"/>
                </a:solidFill>
              </a:defRPr>
            </a:lvl5pPr>
            <a:lvl6pPr>
              <a:defRPr sz="3527"/>
            </a:lvl6pPr>
            <a:lvl7pPr>
              <a:defRPr sz="3527"/>
            </a:lvl7pPr>
            <a:lvl8pPr>
              <a:defRPr sz="3527"/>
            </a:lvl8pPr>
            <a:lvl9pPr>
              <a:defRPr sz="3527"/>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018080" y="7826254"/>
            <a:ext cx="6655653" cy="4837037"/>
          </a:xfrm>
        </p:spPr>
        <p:txBody>
          <a:bodyPr anchor="t" anchorCtr="1">
            <a:normAutofit/>
          </a:bodyPr>
          <a:lstStyle>
            <a:lvl1pPr marL="0" indent="0" algn="ctr">
              <a:buNone/>
              <a:defRPr sz="3307">
                <a:solidFill>
                  <a:srgbClr val="FFFFFF"/>
                </a:solidFill>
              </a:defRPr>
            </a:lvl1pPr>
            <a:lvl2pPr marL="1007943" indent="0">
              <a:buNone/>
              <a:defRPr sz="3086"/>
            </a:lvl2pPr>
            <a:lvl3pPr marL="2015886" indent="0">
              <a:buNone/>
              <a:defRPr sz="2646"/>
            </a:lvl3pPr>
            <a:lvl4pPr marL="3023829" indent="0">
              <a:buNone/>
              <a:defRPr sz="2205"/>
            </a:lvl4pPr>
            <a:lvl5pPr marL="4031772" indent="0">
              <a:buNone/>
              <a:defRPr sz="2205"/>
            </a:lvl5pPr>
            <a:lvl6pPr marL="5039716" indent="0">
              <a:buNone/>
              <a:defRPr sz="2205"/>
            </a:lvl6pPr>
            <a:lvl7pPr marL="6047659" indent="0">
              <a:buNone/>
              <a:defRPr sz="2205"/>
            </a:lvl7pPr>
            <a:lvl8pPr marL="7055602" indent="0">
              <a:buNone/>
              <a:defRPr sz="2205"/>
            </a:lvl8pPr>
            <a:lvl9pPr marL="8063545" indent="0">
              <a:buNone/>
              <a:defRPr sz="2205"/>
            </a:lvl9pPr>
          </a:lstStyle>
          <a:p>
            <a:pPr lvl="0"/>
            <a:r>
              <a:rPr lang="ru-RU"/>
              <a:t>Образец текста</a:t>
            </a:r>
          </a:p>
        </p:txBody>
      </p:sp>
      <p:sp>
        <p:nvSpPr>
          <p:cNvPr id="9" name="Date Placeholder 8"/>
          <p:cNvSpPr>
            <a:spLocks noGrp="1"/>
          </p:cNvSpPr>
          <p:nvPr>
            <p:ph type="dt" sz="half" idx="10"/>
          </p:nvPr>
        </p:nvSpPr>
        <p:spPr/>
        <p:txBody>
          <a:bodyPr/>
          <a:lstStyle/>
          <a:p>
            <a:fld id="{B4E3E5B8-AE08-4C92-A2EF-BFC39567727E}" type="datetimeFigureOut">
              <a:rPr lang="ru-RU" smtClean="0"/>
              <a:t>17.09.2026</a:t>
            </a:fld>
            <a:endParaRPr lang="ru-RU"/>
          </a:p>
        </p:txBody>
      </p:sp>
      <p:sp>
        <p:nvSpPr>
          <p:cNvPr id="10" name="Footer Placeholder 9"/>
          <p:cNvSpPr>
            <a:spLocks noGrp="1"/>
          </p:cNvSpPr>
          <p:nvPr>
            <p:ph type="ftr" sz="quarter" idx="11"/>
          </p:nvPr>
        </p:nvSpPr>
        <p:spPr>
          <a:xfrm>
            <a:off x="1498311" y="13748529"/>
            <a:ext cx="8901420" cy="705570"/>
          </a:xfrm>
        </p:spPr>
        <p:txBody>
          <a:bodyPr>
            <a:normAutofit/>
          </a:bodyPr>
          <a:lstStyle>
            <a:lvl1pPr>
              <a:defRPr>
                <a:solidFill>
                  <a:srgbClr val="FFFFFF">
                    <a:alpha val="70000"/>
                  </a:srgbClr>
                </a:solidFill>
              </a:defRPr>
            </a:lvl1pPr>
          </a:lstStyle>
          <a:p>
            <a:endParaRPr lang="ru-RU"/>
          </a:p>
        </p:txBody>
      </p:sp>
      <p:sp>
        <p:nvSpPr>
          <p:cNvPr id="11" name="Slide Number Placeholder 10"/>
          <p:cNvSpPr>
            <a:spLocks noGrp="1"/>
          </p:cNvSpPr>
          <p:nvPr>
            <p:ph type="sldNum" sz="quarter" idx="12"/>
          </p:nvPr>
        </p:nvSpPr>
        <p:spPr/>
        <p:txBody>
          <a:bodyPr/>
          <a:lstStyle/>
          <a:p>
            <a:fld id="{523FFFA5-A48A-45F9-9EE5-005DD677F7F0}" type="slidenum">
              <a:rPr lang="ru-RU" smtClean="0"/>
              <a:t>‹#›</a:t>
            </a:fld>
            <a:endParaRPr lang="ru-RU"/>
          </a:p>
        </p:txBody>
      </p:sp>
    </p:spTree>
    <p:extLst>
      <p:ext uri="{BB962C8B-B14F-4D97-AF65-F5344CB8AC3E}">
        <p14:creationId xmlns:p14="http://schemas.microsoft.com/office/powerpoint/2010/main" val="4216683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8" name="Rectangle 17"/>
          <p:cNvSpPr/>
          <p:nvPr/>
        </p:nvSpPr>
        <p:spPr>
          <a:xfrm>
            <a:off x="4" y="0"/>
            <a:ext cx="10691810" cy="15119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1496854" y="4946810"/>
            <a:ext cx="7698105" cy="2519892"/>
          </a:xfrm>
          <a:solidFill>
            <a:srgbClr val="FFFFFF"/>
          </a:solidFill>
          <a:ln>
            <a:solidFill>
              <a:srgbClr val="262626"/>
            </a:solidFill>
          </a:ln>
        </p:spPr>
        <p:txBody>
          <a:bodyPr anchor="ctr" anchorCtr="1">
            <a:noAutofit/>
          </a:bodyPr>
          <a:lstStyle>
            <a:lvl1pPr>
              <a:defRPr sz="4630">
                <a:solidFill>
                  <a:srgbClr val="262626"/>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0691813" y="-92974"/>
            <a:ext cx="10702507" cy="15119350"/>
          </a:xfrm>
          <a:solidFill>
            <a:schemeClr val="bg1">
              <a:lumMod val="75000"/>
            </a:schemeClr>
          </a:solidFill>
        </p:spPr>
        <p:txBody>
          <a:bodyPr anchor="t"/>
          <a:lstStyle>
            <a:lvl1pPr marL="0" indent="0">
              <a:buNone/>
              <a:defRPr sz="7055">
                <a:solidFill>
                  <a:schemeClr val="bg1">
                    <a:lumMod val="85000"/>
                    <a:lumOff val="15000"/>
                  </a:schemeClr>
                </a:solidFill>
              </a:defRPr>
            </a:lvl1pPr>
            <a:lvl2pPr marL="1007943" indent="0">
              <a:buNone/>
              <a:defRPr sz="6173"/>
            </a:lvl2pPr>
            <a:lvl3pPr marL="2015886" indent="0">
              <a:buNone/>
              <a:defRPr sz="5291"/>
            </a:lvl3pPr>
            <a:lvl4pPr marL="3023829" indent="0">
              <a:buNone/>
              <a:defRPr sz="4409"/>
            </a:lvl4pPr>
            <a:lvl5pPr marL="4031772" indent="0">
              <a:buNone/>
              <a:defRPr sz="4409"/>
            </a:lvl5pPr>
            <a:lvl6pPr marL="5039716" indent="0">
              <a:buNone/>
              <a:defRPr sz="4409"/>
            </a:lvl6pPr>
            <a:lvl7pPr marL="6047659" indent="0">
              <a:buNone/>
              <a:defRPr sz="4409"/>
            </a:lvl7pPr>
            <a:lvl8pPr marL="7055602" indent="0">
              <a:buNone/>
              <a:defRPr sz="4409"/>
            </a:lvl8pPr>
            <a:lvl9pPr marL="8063545" indent="0">
              <a:buNone/>
              <a:defRPr sz="4409"/>
            </a:lvl9pPr>
          </a:lstStyle>
          <a:p>
            <a:r>
              <a:rPr lang="ru-RU"/>
              <a:t>Вставка рисунка</a:t>
            </a:r>
            <a:endParaRPr lang="en-US" dirty="0"/>
          </a:p>
        </p:txBody>
      </p:sp>
      <p:sp>
        <p:nvSpPr>
          <p:cNvPr id="4" name="Text Placeholder 3"/>
          <p:cNvSpPr>
            <a:spLocks noGrp="1"/>
          </p:cNvSpPr>
          <p:nvPr>
            <p:ph type="body" sz="half" idx="2"/>
          </p:nvPr>
        </p:nvSpPr>
        <p:spPr>
          <a:xfrm>
            <a:off x="2018080" y="7826258"/>
            <a:ext cx="6655653" cy="4837039"/>
          </a:xfrm>
        </p:spPr>
        <p:txBody>
          <a:bodyPr anchor="t" anchorCtr="1">
            <a:normAutofit/>
          </a:bodyPr>
          <a:lstStyle>
            <a:lvl1pPr marL="0" indent="0" algn="ctr">
              <a:buNone/>
              <a:defRPr sz="3307">
                <a:solidFill>
                  <a:srgbClr val="FFFFFF"/>
                </a:solidFill>
              </a:defRPr>
            </a:lvl1pPr>
            <a:lvl2pPr marL="1007943" indent="0">
              <a:buNone/>
              <a:defRPr sz="3086"/>
            </a:lvl2pPr>
            <a:lvl3pPr marL="2015886" indent="0">
              <a:buNone/>
              <a:defRPr sz="2646"/>
            </a:lvl3pPr>
            <a:lvl4pPr marL="3023829" indent="0">
              <a:buNone/>
              <a:defRPr sz="2205"/>
            </a:lvl4pPr>
            <a:lvl5pPr marL="4031772" indent="0">
              <a:buNone/>
              <a:defRPr sz="2205"/>
            </a:lvl5pPr>
            <a:lvl6pPr marL="5039716" indent="0">
              <a:buNone/>
              <a:defRPr sz="2205"/>
            </a:lvl6pPr>
            <a:lvl7pPr marL="6047659" indent="0">
              <a:buNone/>
              <a:defRPr sz="2205"/>
            </a:lvl7pPr>
            <a:lvl8pPr marL="7055602" indent="0">
              <a:buNone/>
              <a:defRPr sz="2205"/>
            </a:lvl8pPr>
            <a:lvl9pPr marL="8063545" indent="0">
              <a:buNone/>
              <a:defRPr sz="2205"/>
            </a:lvl9pPr>
          </a:lstStyle>
          <a:p>
            <a:pPr lvl="0"/>
            <a:r>
              <a:rPr lang="ru-RU"/>
              <a:t>Образец текста</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B4E3E5B8-AE08-4C92-A2EF-BFC39567727E}" type="datetimeFigureOut">
              <a:rPr lang="ru-RU" smtClean="0"/>
              <a:t>17.09.2026</a:t>
            </a:fld>
            <a:endParaRPr lang="ru-RU"/>
          </a:p>
        </p:txBody>
      </p:sp>
      <p:sp>
        <p:nvSpPr>
          <p:cNvPr id="9" name="Footer Placeholder 8"/>
          <p:cNvSpPr>
            <a:spLocks noGrp="1"/>
          </p:cNvSpPr>
          <p:nvPr>
            <p:ph type="ftr" sz="quarter" idx="11"/>
          </p:nvPr>
        </p:nvSpPr>
        <p:spPr>
          <a:xfrm>
            <a:off x="1496854" y="13748529"/>
            <a:ext cx="8895588" cy="705570"/>
          </a:xfrm>
        </p:spPr>
        <p:txBody>
          <a:bodyPr>
            <a:normAutofit/>
          </a:bodyPr>
          <a:lstStyle>
            <a:lvl1pPr>
              <a:defRPr>
                <a:solidFill>
                  <a:srgbClr val="FFFFFF">
                    <a:alpha val="70000"/>
                  </a:srgbClr>
                </a:solidFill>
              </a:defRPr>
            </a:lvl1pPr>
          </a:lstStyle>
          <a:p>
            <a:endParaRPr lang="ru-RU"/>
          </a:p>
        </p:txBody>
      </p:sp>
      <p:sp>
        <p:nvSpPr>
          <p:cNvPr id="10" name="Slide Number Placeholder 9"/>
          <p:cNvSpPr>
            <a:spLocks noGrp="1"/>
          </p:cNvSpPr>
          <p:nvPr>
            <p:ph type="sldNum" sz="quarter" idx="12"/>
          </p:nvPr>
        </p:nvSpPr>
        <p:spPr/>
        <p:txBody>
          <a:bodyPr/>
          <a:lstStyle/>
          <a:p>
            <a:fld id="{523FFFA5-A48A-45F9-9EE5-005DD677F7F0}" type="slidenum">
              <a:rPr lang="ru-RU" smtClean="0"/>
              <a:t>‹#›</a:t>
            </a:fld>
            <a:endParaRPr lang="ru-RU"/>
          </a:p>
        </p:txBody>
      </p:sp>
    </p:spTree>
    <p:extLst>
      <p:ext uri="{BB962C8B-B14F-4D97-AF65-F5344CB8AC3E}">
        <p14:creationId xmlns:p14="http://schemas.microsoft.com/office/powerpoint/2010/main" val="897898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E3E5B8-AE08-4C92-A2EF-BFC39567727E}" type="datetimeFigureOut">
              <a:rPr lang="ru-RU" smtClean="0"/>
              <a:t>17.09.2026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23FFFA5-A48A-45F9-9EE5-005DD677F7F0}" type="slidenum">
              <a:rPr lang="ru-RU" smtClean="0"/>
              <a:t>‹#›</a:t>
            </a:fld>
            <a:endParaRPr lang="ru-RU"/>
          </a:p>
        </p:txBody>
      </p:sp>
    </p:spTree>
    <p:extLst>
      <p:ext uri="{BB962C8B-B14F-4D97-AF65-F5344CB8AC3E}">
        <p14:creationId xmlns:p14="http://schemas.microsoft.com/office/powerpoint/2010/main" val="757457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176747" y="2066311"/>
            <a:ext cx="2464743" cy="1098672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3755806" y="2066311"/>
            <a:ext cx="11028969" cy="1098672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E3E5B8-AE08-4C92-A2EF-BFC39567727E}" type="datetimeFigureOut">
              <a:rPr lang="ru-RU" smtClean="0"/>
              <a:t>17.09.2026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23FFFA5-A48A-45F9-9EE5-005DD677F7F0}" type="slidenum">
              <a:rPr lang="ru-RU" smtClean="0"/>
              <a:t>‹#›</a:t>
            </a:fld>
            <a:endParaRPr lang="ru-RU"/>
          </a:p>
        </p:txBody>
      </p:sp>
    </p:spTree>
    <p:extLst>
      <p:ext uri="{BB962C8B-B14F-4D97-AF65-F5344CB8AC3E}">
        <p14:creationId xmlns:p14="http://schemas.microsoft.com/office/powerpoint/2010/main" val="341697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3755805" y="2126789"/>
            <a:ext cx="13885687" cy="2620687"/>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3755805" y="5815913"/>
            <a:ext cx="13885687" cy="683872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3982008" y="13754279"/>
            <a:ext cx="4829813" cy="714229"/>
          </a:xfrm>
          <a:prstGeom prst="rect">
            <a:avLst/>
          </a:prstGeom>
        </p:spPr>
        <p:txBody>
          <a:bodyPr vert="horz" lIns="91440" tIns="45720" rIns="91440" bIns="45720" rtlCol="0" anchor="ctr"/>
          <a:lstStyle>
            <a:lvl1pPr algn="r">
              <a:defRPr sz="2205">
                <a:solidFill>
                  <a:schemeClr val="tx1">
                    <a:alpha val="70000"/>
                  </a:schemeClr>
                </a:solidFill>
              </a:defRPr>
            </a:lvl1pPr>
          </a:lstStyle>
          <a:p>
            <a:fld id="{B4E3E5B8-AE08-4C92-A2EF-BFC39567727E}" type="datetimeFigureOut">
              <a:rPr lang="ru-RU" smtClean="0"/>
              <a:t>17.09.2026</a:t>
            </a:fld>
            <a:endParaRPr lang="ru-RU"/>
          </a:p>
        </p:txBody>
      </p:sp>
      <p:sp>
        <p:nvSpPr>
          <p:cNvPr id="5" name="Footer Placeholder 4"/>
          <p:cNvSpPr>
            <a:spLocks noGrp="1"/>
          </p:cNvSpPr>
          <p:nvPr>
            <p:ph type="ftr" sz="quarter" idx="3"/>
          </p:nvPr>
        </p:nvSpPr>
        <p:spPr>
          <a:xfrm>
            <a:off x="2577632" y="13748529"/>
            <a:ext cx="10655949" cy="705570"/>
          </a:xfrm>
          <a:prstGeom prst="rect">
            <a:avLst/>
          </a:prstGeom>
        </p:spPr>
        <p:txBody>
          <a:bodyPr vert="horz" lIns="91440" tIns="45720" rIns="91440" bIns="45720" rtlCol="0" anchor="ctr"/>
          <a:lstStyle>
            <a:lvl1pPr algn="l">
              <a:defRPr sz="2205">
                <a:solidFill>
                  <a:schemeClr val="tx1">
                    <a:alpha val="70000"/>
                  </a:schemeClr>
                </a:solidFill>
              </a:defRPr>
            </a:lvl1pPr>
          </a:lstStyle>
          <a:p>
            <a:endParaRPr lang="ru-RU"/>
          </a:p>
        </p:txBody>
      </p:sp>
      <p:sp>
        <p:nvSpPr>
          <p:cNvPr id="6" name="Slide Number Placeholder 5"/>
          <p:cNvSpPr>
            <a:spLocks noGrp="1"/>
          </p:cNvSpPr>
          <p:nvPr>
            <p:ph type="sldNum" sz="quarter" idx="4"/>
          </p:nvPr>
        </p:nvSpPr>
        <p:spPr>
          <a:xfrm>
            <a:off x="19269845" y="13708211"/>
            <a:ext cx="855345" cy="806365"/>
          </a:xfrm>
          <a:prstGeom prst="ellipse">
            <a:avLst/>
          </a:prstGeom>
          <a:solidFill>
            <a:srgbClr val="1D1D1D">
              <a:alpha val="69804"/>
            </a:srgbClr>
          </a:solidFill>
        </p:spPr>
        <p:txBody>
          <a:bodyPr vert="horz" lIns="18288" tIns="45720" rIns="18288" bIns="45720" rtlCol="0" anchor="ctr">
            <a:noAutofit/>
          </a:bodyPr>
          <a:lstStyle>
            <a:lvl1pPr algn="ctr">
              <a:defRPr sz="2425" spc="0" baseline="0">
                <a:solidFill>
                  <a:srgbClr val="FFFFFF"/>
                </a:solidFill>
              </a:defRPr>
            </a:lvl1pPr>
          </a:lstStyle>
          <a:p>
            <a:fld id="{523FFFA5-A48A-45F9-9EE5-005DD677F7F0}" type="slidenum">
              <a:rPr lang="ru-RU" smtClean="0"/>
              <a:t>‹#›</a:t>
            </a:fld>
            <a:endParaRPr lang="ru-RU"/>
          </a:p>
        </p:txBody>
      </p:sp>
    </p:spTree>
    <p:extLst>
      <p:ext uri="{BB962C8B-B14F-4D97-AF65-F5344CB8AC3E}">
        <p14:creationId xmlns:p14="http://schemas.microsoft.com/office/powerpoint/2010/main" val="89278062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ctr" defTabSz="2015886" rtl="0" eaLnBrk="1" latinLnBrk="0" hangingPunct="1">
        <a:lnSpc>
          <a:spcPct val="90000"/>
        </a:lnSpc>
        <a:spcBef>
          <a:spcPct val="0"/>
        </a:spcBef>
        <a:buNone/>
        <a:defRPr sz="5732" kern="1200" cap="all" spc="441" baseline="0">
          <a:solidFill>
            <a:srgbClr val="262626"/>
          </a:solidFill>
          <a:latin typeface="+mj-lt"/>
          <a:ea typeface="+mj-ea"/>
          <a:cs typeface="+mj-cs"/>
        </a:defRPr>
      </a:lvl1pPr>
    </p:titleStyle>
    <p:bodyStyle>
      <a:lvl1pPr marL="503972" indent="-503972" algn="l" defTabSz="2015886" rtl="0" eaLnBrk="1" latinLnBrk="0" hangingPunct="1">
        <a:lnSpc>
          <a:spcPct val="100000"/>
        </a:lnSpc>
        <a:spcBef>
          <a:spcPts val="2205"/>
        </a:spcBef>
        <a:buClr>
          <a:schemeClr val="accent2"/>
        </a:buClr>
        <a:buFont typeface="Arial" panose="020B0604020202020204" pitchFamily="34" charset="0"/>
        <a:buChar char="•"/>
        <a:defRPr sz="3968" kern="1200">
          <a:solidFill>
            <a:schemeClr val="tx1">
              <a:lumMod val="85000"/>
              <a:lumOff val="15000"/>
            </a:schemeClr>
          </a:solidFill>
          <a:latin typeface="+mn-lt"/>
          <a:ea typeface="+mn-ea"/>
          <a:cs typeface="+mn-cs"/>
        </a:defRPr>
      </a:lvl1pPr>
      <a:lvl2pPr marL="1007943" indent="-503972" algn="l" defTabSz="2015886" rtl="0" eaLnBrk="1" latinLnBrk="0" hangingPunct="1">
        <a:lnSpc>
          <a:spcPct val="100000"/>
        </a:lnSpc>
        <a:spcBef>
          <a:spcPts val="2205"/>
        </a:spcBef>
        <a:buClr>
          <a:schemeClr val="accent2"/>
        </a:buClr>
        <a:buFont typeface="Arial" panose="020B0604020202020204" pitchFamily="34" charset="0"/>
        <a:buChar char="•"/>
        <a:defRPr sz="3527" kern="1200">
          <a:solidFill>
            <a:schemeClr val="tx1">
              <a:lumMod val="85000"/>
              <a:lumOff val="15000"/>
            </a:schemeClr>
          </a:solidFill>
          <a:latin typeface="+mn-lt"/>
          <a:ea typeface="+mn-ea"/>
          <a:cs typeface="+mn-cs"/>
        </a:defRPr>
      </a:lvl2pPr>
      <a:lvl3pPr marL="1511915" indent="-503972" algn="l" defTabSz="2015886" rtl="0" eaLnBrk="1" latinLnBrk="0" hangingPunct="1">
        <a:lnSpc>
          <a:spcPct val="100000"/>
        </a:lnSpc>
        <a:spcBef>
          <a:spcPts val="2205"/>
        </a:spcBef>
        <a:buClr>
          <a:schemeClr val="accent2"/>
        </a:buClr>
        <a:buFont typeface="Arial" panose="020B0604020202020204" pitchFamily="34" charset="0"/>
        <a:buChar char="•"/>
        <a:defRPr sz="3527" kern="1200">
          <a:solidFill>
            <a:schemeClr val="tx1">
              <a:lumMod val="85000"/>
              <a:lumOff val="15000"/>
            </a:schemeClr>
          </a:solidFill>
          <a:latin typeface="+mn-lt"/>
          <a:ea typeface="+mn-ea"/>
          <a:cs typeface="+mn-cs"/>
        </a:defRPr>
      </a:lvl3pPr>
      <a:lvl4pPr marL="2015886" indent="-503972" algn="l" defTabSz="2015886" rtl="0" eaLnBrk="1" latinLnBrk="0" hangingPunct="1">
        <a:lnSpc>
          <a:spcPct val="100000"/>
        </a:lnSpc>
        <a:spcBef>
          <a:spcPts val="2205"/>
        </a:spcBef>
        <a:buClr>
          <a:schemeClr val="accent2"/>
        </a:buClr>
        <a:buFont typeface="Arial" panose="020B0604020202020204" pitchFamily="34" charset="0"/>
        <a:buChar char="•"/>
        <a:defRPr sz="3527" kern="1200">
          <a:solidFill>
            <a:schemeClr val="tx1">
              <a:lumMod val="85000"/>
              <a:lumOff val="15000"/>
            </a:schemeClr>
          </a:solidFill>
          <a:latin typeface="+mn-lt"/>
          <a:ea typeface="+mn-ea"/>
          <a:cs typeface="+mn-cs"/>
        </a:defRPr>
      </a:lvl4pPr>
      <a:lvl5pPr marL="2519858" indent="-503972" algn="l" defTabSz="2015886" rtl="0" eaLnBrk="1" latinLnBrk="0" hangingPunct="1">
        <a:lnSpc>
          <a:spcPct val="100000"/>
        </a:lnSpc>
        <a:spcBef>
          <a:spcPts val="2205"/>
        </a:spcBef>
        <a:buClr>
          <a:schemeClr val="accent2"/>
        </a:buClr>
        <a:buFont typeface="Arial" panose="020B0604020202020204" pitchFamily="34" charset="0"/>
        <a:buChar char="•"/>
        <a:defRPr sz="3527" kern="1200">
          <a:solidFill>
            <a:schemeClr val="tx1">
              <a:lumMod val="85000"/>
              <a:lumOff val="15000"/>
            </a:schemeClr>
          </a:solidFill>
          <a:latin typeface="+mn-lt"/>
          <a:ea typeface="+mn-ea"/>
          <a:cs typeface="+mn-cs"/>
        </a:defRPr>
      </a:lvl5pPr>
      <a:lvl6pPr marL="2897836" indent="-503972" algn="l" defTabSz="2015886" rtl="0" eaLnBrk="1" latinLnBrk="0" hangingPunct="1">
        <a:lnSpc>
          <a:spcPct val="100000"/>
        </a:lnSpc>
        <a:spcBef>
          <a:spcPts val="2205"/>
        </a:spcBef>
        <a:buClr>
          <a:schemeClr val="accent2"/>
        </a:buClr>
        <a:buFont typeface="Arial" panose="020B0604020202020204" pitchFamily="34" charset="0"/>
        <a:buChar char="•"/>
        <a:defRPr sz="3527" kern="1200">
          <a:solidFill>
            <a:schemeClr val="tx1"/>
          </a:solidFill>
          <a:latin typeface="+mn-lt"/>
          <a:ea typeface="+mn-ea"/>
          <a:cs typeface="+mn-cs"/>
        </a:defRPr>
      </a:lvl6pPr>
      <a:lvl7pPr marL="3275815" indent="-503972" algn="l" defTabSz="2015886" rtl="0" eaLnBrk="1" latinLnBrk="0" hangingPunct="1">
        <a:lnSpc>
          <a:spcPct val="100000"/>
        </a:lnSpc>
        <a:spcBef>
          <a:spcPts val="2205"/>
        </a:spcBef>
        <a:buClr>
          <a:schemeClr val="accent2"/>
        </a:buClr>
        <a:buFont typeface="Arial" panose="020B0604020202020204" pitchFamily="34" charset="0"/>
        <a:buChar char="•"/>
        <a:defRPr sz="3527" kern="1200">
          <a:solidFill>
            <a:schemeClr val="tx1"/>
          </a:solidFill>
          <a:latin typeface="+mn-lt"/>
          <a:ea typeface="+mn-ea"/>
          <a:cs typeface="+mn-cs"/>
        </a:defRPr>
      </a:lvl7pPr>
      <a:lvl8pPr marL="3653794" indent="-503972" algn="l" defTabSz="2015886" rtl="0" eaLnBrk="1" latinLnBrk="0" hangingPunct="1">
        <a:lnSpc>
          <a:spcPct val="100000"/>
        </a:lnSpc>
        <a:spcBef>
          <a:spcPts val="2205"/>
        </a:spcBef>
        <a:buClr>
          <a:schemeClr val="accent2"/>
        </a:buClr>
        <a:buFont typeface="Arial" panose="020B0604020202020204" pitchFamily="34" charset="0"/>
        <a:buChar char="•"/>
        <a:defRPr sz="3527" kern="1200" baseline="0">
          <a:solidFill>
            <a:schemeClr val="tx1"/>
          </a:solidFill>
          <a:latin typeface="+mn-lt"/>
          <a:ea typeface="+mn-ea"/>
          <a:cs typeface="+mn-cs"/>
        </a:defRPr>
      </a:lvl8pPr>
      <a:lvl9pPr marL="4031772" indent="-503972" algn="l" defTabSz="2015886" rtl="0" eaLnBrk="1" latinLnBrk="0" hangingPunct="1">
        <a:lnSpc>
          <a:spcPct val="100000"/>
        </a:lnSpc>
        <a:spcBef>
          <a:spcPts val="2205"/>
        </a:spcBef>
        <a:buClr>
          <a:schemeClr val="accent2"/>
        </a:buClr>
        <a:buFont typeface="Arial" panose="020B0604020202020204" pitchFamily="34" charset="0"/>
        <a:buChar char="•"/>
        <a:defRPr sz="3527" kern="1200" baseline="0">
          <a:solidFill>
            <a:schemeClr val="tx1"/>
          </a:solidFill>
          <a:latin typeface="+mn-lt"/>
          <a:ea typeface="+mn-ea"/>
          <a:cs typeface="+mn-cs"/>
        </a:defRPr>
      </a:lvl9pPr>
    </p:bodyStyle>
    <p:otherStyle>
      <a:defPPr>
        <a:defRPr lang="en-US"/>
      </a:defPPr>
      <a:lvl1pPr marL="0" algn="l" defTabSz="2015886" rtl="0" eaLnBrk="1" latinLnBrk="0" hangingPunct="1">
        <a:defRPr sz="3968" kern="1200">
          <a:solidFill>
            <a:schemeClr val="tx1"/>
          </a:solidFill>
          <a:latin typeface="+mn-lt"/>
          <a:ea typeface="+mn-ea"/>
          <a:cs typeface="+mn-cs"/>
        </a:defRPr>
      </a:lvl1pPr>
      <a:lvl2pPr marL="1007943" algn="l" defTabSz="2015886" rtl="0" eaLnBrk="1" latinLnBrk="0" hangingPunct="1">
        <a:defRPr sz="3968" kern="1200">
          <a:solidFill>
            <a:schemeClr val="tx1"/>
          </a:solidFill>
          <a:latin typeface="+mn-lt"/>
          <a:ea typeface="+mn-ea"/>
          <a:cs typeface="+mn-cs"/>
        </a:defRPr>
      </a:lvl2pPr>
      <a:lvl3pPr marL="2015886" algn="l" defTabSz="2015886" rtl="0" eaLnBrk="1" latinLnBrk="0" hangingPunct="1">
        <a:defRPr sz="3968" kern="1200">
          <a:solidFill>
            <a:schemeClr val="tx1"/>
          </a:solidFill>
          <a:latin typeface="+mn-lt"/>
          <a:ea typeface="+mn-ea"/>
          <a:cs typeface="+mn-cs"/>
        </a:defRPr>
      </a:lvl3pPr>
      <a:lvl4pPr marL="3023829" algn="l" defTabSz="2015886" rtl="0" eaLnBrk="1" latinLnBrk="0" hangingPunct="1">
        <a:defRPr sz="3968" kern="1200">
          <a:solidFill>
            <a:schemeClr val="tx1"/>
          </a:solidFill>
          <a:latin typeface="+mn-lt"/>
          <a:ea typeface="+mn-ea"/>
          <a:cs typeface="+mn-cs"/>
        </a:defRPr>
      </a:lvl4pPr>
      <a:lvl5pPr marL="4031772" algn="l" defTabSz="2015886" rtl="0" eaLnBrk="1" latinLnBrk="0" hangingPunct="1">
        <a:defRPr sz="3968" kern="1200">
          <a:solidFill>
            <a:schemeClr val="tx1"/>
          </a:solidFill>
          <a:latin typeface="+mn-lt"/>
          <a:ea typeface="+mn-ea"/>
          <a:cs typeface="+mn-cs"/>
        </a:defRPr>
      </a:lvl5pPr>
      <a:lvl6pPr marL="5039716" algn="l" defTabSz="2015886" rtl="0" eaLnBrk="1" latinLnBrk="0" hangingPunct="1">
        <a:defRPr sz="3968" kern="1200">
          <a:solidFill>
            <a:schemeClr val="tx1"/>
          </a:solidFill>
          <a:latin typeface="+mn-lt"/>
          <a:ea typeface="+mn-ea"/>
          <a:cs typeface="+mn-cs"/>
        </a:defRPr>
      </a:lvl6pPr>
      <a:lvl7pPr marL="6047659" algn="l" defTabSz="2015886" rtl="0" eaLnBrk="1" latinLnBrk="0" hangingPunct="1">
        <a:defRPr sz="3968" kern="1200">
          <a:solidFill>
            <a:schemeClr val="tx1"/>
          </a:solidFill>
          <a:latin typeface="+mn-lt"/>
          <a:ea typeface="+mn-ea"/>
          <a:cs typeface="+mn-cs"/>
        </a:defRPr>
      </a:lvl7pPr>
      <a:lvl8pPr marL="7055602" algn="l" defTabSz="2015886" rtl="0" eaLnBrk="1" latinLnBrk="0" hangingPunct="1">
        <a:defRPr sz="3968" kern="1200">
          <a:solidFill>
            <a:schemeClr val="tx1"/>
          </a:solidFill>
          <a:latin typeface="+mn-lt"/>
          <a:ea typeface="+mn-ea"/>
          <a:cs typeface="+mn-cs"/>
        </a:defRPr>
      </a:lvl8pPr>
      <a:lvl9pPr marL="8063545" algn="l" defTabSz="2015886" rtl="0" eaLnBrk="1" latinLnBrk="0" hangingPunct="1">
        <a:defRPr sz="39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Скругленный прямоугольник 11">
            <a:extLst>
              <a:ext uri="{FF2B5EF4-FFF2-40B4-BE49-F238E27FC236}">
                <a16:creationId xmlns:a16="http://schemas.microsoft.com/office/drawing/2014/main" id="{8DF47700-584F-49EB-B92A-681FC71382A4}"/>
              </a:ext>
            </a:extLst>
          </p:cNvPr>
          <p:cNvSpPr/>
          <p:nvPr/>
        </p:nvSpPr>
        <p:spPr>
          <a:xfrm>
            <a:off x="11821886" y="10770100"/>
            <a:ext cx="9383823" cy="4253176"/>
          </a:xfrm>
          <a:prstGeom prst="roundRect">
            <a:avLst/>
          </a:prstGeom>
          <a:solidFill>
            <a:schemeClr val="accent2">
              <a:lumMod val="20000"/>
              <a:lumOff val="80000"/>
            </a:schemeClr>
          </a:solidFill>
          <a:ln>
            <a:solidFill>
              <a:schemeClr val="accent2">
                <a:lumMod val="50000"/>
              </a:schemeClr>
            </a:solidFill>
          </a:ln>
        </p:spPr>
        <p:style>
          <a:lnRef idx="1">
            <a:schemeClr val="accent2"/>
          </a:lnRef>
          <a:fillRef idx="2">
            <a:schemeClr val="accent2"/>
          </a:fillRef>
          <a:effectRef idx="1">
            <a:schemeClr val="accent2"/>
          </a:effectRef>
          <a:fontRef idx="minor">
            <a:schemeClr val="dk1"/>
          </a:fontRef>
        </p:style>
        <p:txBody>
          <a:bodyPr anchor="ctr"/>
          <a:lstStyle/>
          <a:p>
            <a:pPr algn="ctr"/>
            <a:endParaRPr lang="ru-RU" sz="3000" dirty="0">
              <a:solidFill>
                <a:schemeClr val="tx1"/>
              </a:solidFill>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92310" y="5726505"/>
            <a:ext cx="10774164" cy="6748613"/>
          </a:xfrm>
          <a:prstGeom prst="roundRect">
            <a:avLst/>
          </a:prstGeom>
          <a:solidFill>
            <a:schemeClr val="accent2">
              <a:lumMod val="20000"/>
              <a:lumOff val="80000"/>
            </a:schemeClr>
          </a:solidFill>
          <a:ln>
            <a:solidFill>
              <a:schemeClr val="accent2">
                <a:lumMod val="50000"/>
              </a:schemeClr>
            </a:solidFill>
          </a:ln>
        </p:spPr>
        <p:style>
          <a:lnRef idx="1">
            <a:schemeClr val="accent2"/>
          </a:lnRef>
          <a:fillRef idx="2">
            <a:schemeClr val="accent2"/>
          </a:fillRef>
          <a:effectRef idx="1">
            <a:schemeClr val="accent2"/>
          </a:effectRef>
          <a:fontRef idx="minor">
            <a:schemeClr val="dk1"/>
          </a:fontRef>
        </p:style>
        <p:txBody>
          <a:bodyPr anchor="ctr"/>
          <a:lstStyle/>
          <a:p>
            <a:pPr algn="ctr"/>
            <a:endParaRPr lang="ru-RU" sz="1800" dirty="0">
              <a:solidFill>
                <a:schemeClr val="tx1"/>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819938" y="222142"/>
            <a:ext cx="1711043" cy="2434411"/>
          </a:xfrm>
          <a:prstGeom prst="rect">
            <a:avLst/>
          </a:prstGeom>
        </p:spPr>
      </p:pic>
      <p:pic>
        <p:nvPicPr>
          <p:cNvPr id="6" name="Рисунок 5"/>
          <p:cNvPicPr>
            <a:picLocks noChangeAspect="1"/>
          </p:cNvPicPr>
          <p:nvPr/>
        </p:nvPicPr>
        <p:blipFill>
          <a:blip r:embed="rId3"/>
          <a:stretch>
            <a:fillRect/>
          </a:stretch>
        </p:blipFill>
        <p:spPr>
          <a:xfrm>
            <a:off x="18850765" y="445458"/>
            <a:ext cx="1872208" cy="1987777"/>
          </a:xfrm>
          <a:prstGeom prst="rect">
            <a:avLst/>
          </a:prstGeom>
        </p:spPr>
      </p:pic>
      <p:sp>
        <p:nvSpPr>
          <p:cNvPr id="7" name="Прямоугольник 6"/>
          <p:cNvSpPr>
            <a:spLocks noChangeArrowheads="1"/>
          </p:cNvSpPr>
          <p:nvPr/>
        </p:nvSpPr>
        <p:spPr bwMode="auto">
          <a:xfrm>
            <a:off x="2042539" y="368300"/>
            <a:ext cx="17304154" cy="2829723"/>
          </a:xfrm>
          <a:prstGeom prst="rect">
            <a:avLst/>
          </a:prstGeom>
          <a:noFill/>
          <a:ln w="9525">
            <a:noFill/>
            <a:miter lim="800000"/>
            <a:headEnd/>
            <a:tailEnd/>
          </a:ln>
        </p:spPr>
        <p:txBody>
          <a:bodyPr wrap="square" lIns="312647" tIns="156324" rIns="312647" bIns="156324">
            <a:spAutoFit/>
          </a:bodyPr>
          <a:lstStyle>
            <a:defPPr>
              <a:defRPr lang="ru-RU"/>
            </a:defPPr>
            <a:lvl1pPr algn="l" defTabSz="3125788" rtl="0" fontAlgn="base">
              <a:spcBef>
                <a:spcPct val="0"/>
              </a:spcBef>
              <a:spcAft>
                <a:spcPct val="0"/>
              </a:spcAft>
              <a:defRPr sz="6200" kern="1200">
                <a:solidFill>
                  <a:schemeClr val="tx1"/>
                </a:solidFill>
                <a:latin typeface="Arial" charset="0"/>
                <a:ea typeface="+mn-ea"/>
                <a:cs typeface="+mn-cs"/>
              </a:defRPr>
            </a:lvl1pPr>
            <a:lvl2pPr marL="1562100" indent="-1104900" algn="l" defTabSz="3125788" rtl="0" fontAlgn="base">
              <a:spcBef>
                <a:spcPct val="0"/>
              </a:spcBef>
              <a:spcAft>
                <a:spcPct val="0"/>
              </a:spcAft>
              <a:defRPr sz="6200" kern="1200">
                <a:solidFill>
                  <a:schemeClr val="tx1"/>
                </a:solidFill>
                <a:latin typeface="Arial" charset="0"/>
                <a:ea typeface="+mn-ea"/>
                <a:cs typeface="+mn-cs"/>
              </a:defRPr>
            </a:lvl2pPr>
            <a:lvl3pPr marL="3125788" indent="-2211388" algn="l" defTabSz="3125788" rtl="0" fontAlgn="base">
              <a:spcBef>
                <a:spcPct val="0"/>
              </a:spcBef>
              <a:spcAft>
                <a:spcPct val="0"/>
              </a:spcAft>
              <a:defRPr sz="6200" kern="1200">
                <a:solidFill>
                  <a:schemeClr val="tx1"/>
                </a:solidFill>
                <a:latin typeface="Arial" charset="0"/>
                <a:ea typeface="+mn-ea"/>
                <a:cs typeface="+mn-cs"/>
              </a:defRPr>
            </a:lvl3pPr>
            <a:lvl4pPr marL="4689475" indent="-3317875" algn="l" defTabSz="3125788" rtl="0" fontAlgn="base">
              <a:spcBef>
                <a:spcPct val="0"/>
              </a:spcBef>
              <a:spcAft>
                <a:spcPct val="0"/>
              </a:spcAft>
              <a:defRPr sz="6200" kern="1200">
                <a:solidFill>
                  <a:schemeClr val="tx1"/>
                </a:solidFill>
                <a:latin typeface="Arial" charset="0"/>
                <a:ea typeface="+mn-ea"/>
                <a:cs typeface="+mn-cs"/>
              </a:defRPr>
            </a:lvl4pPr>
            <a:lvl5pPr marL="6251575" indent="-4422775" algn="l" defTabSz="3125788" rtl="0" fontAlgn="base">
              <a:spcBef>
                <a:spcPct val="0"/>
              </a:spcBef>
              <a:spcAft>
                <a:spcPct val="0"/>
              </a:spcAft>
              <a:defRPr sz="6200" kern="1200">
                <a:solidFill>
                  <a:schemeClr val="tx1"/>
                </a:solidFill>
                <a:latin typeface="Arial" charset="0"/>
                <a:ea typeface="+mn-ea"/>
                <a:cs typeface="+mn-cs"/>
              </a:defRPr>
            </a:lvl5pPr>
            <a:lvl6pPr marL="2286000" algn="l" defTabSz="914400" rtl="0" eaLnBrk="1" latinLnBrk="0" hangingPunct="1">
              <a:defRPr sz="6200" kern="1200">
                <a:solidFill>
                  <a:schemeClr val="tx1"/>
                </a:solidFill>
                <a:latin typeface="Arial" charset="0"/>
                <a:ea typeface="+mn-ea"/>
                <a:cs typeface="+mn-cs"/>
              </a:defRPr>
            </a:lvl6pPr>
            <a:lvl7pPr marL="2743200" algn="l" defTabSz="914400" rtl="0" eaLnBrk="1" latinLnBrk="0" hangingPunct="1">
              <a:defRPr sz="6200" kern="1200">
                <a:solidFill>
                  <a:schemeClr val="tx1"/>
                </a:solidFill>
                <a:latin typeface="Arial" charset="0"/>
                <a:ea typeface="+mn-ea"/>
                <a:cs typeface="+mn-cs"/>
              </a:defRPr>
            </a:lvl7pPr>
            <a:lvl8pPr marL="3200400" algn="l" defTabSz="914400" rtl="0" eaLnBrk="1" latinLnBrk="0" hangingPunct="1">
              <a:defRPr sz="6200" kern="1200">
                <a:solidFill>
                  <a:schemeClr val="tx1"/>
                </a:solidFill>
                <a:latin typeface="Arial" charset="0"/>
                <a:ea typeface="+mn-ea"/>
                <a:cs typeface="+mn-cs"/>
              </a:defRPr>
            </a:lvl8pPr>
            <a:lvl9pPr marL="3657600" algn="l" defTabSz="914400" rtl="0" eaLnBrk="1" latinLnBrk="0" hangingPunct="1">
              <a:defRPr sz="6200" kern="1200">
                <a:solidFill>
                  <a:schemeClr val="tx1"/>
                </a:solidFill>
                <a:latin typeface="Arial" charset="0"/>
                <a:ea typeface="+mn-ea"/>
                <a:cs typeface="+mn-cs"/>
              </a:defRPr>
            </a:lvl9pPr>
          </a:lstStyle>
          <a:p>
            <a:pPr algn="ctr"/>
            <a:r>
              <a:rPr lang="en-US" sz="3200" b="1" dirty="0">
                <a:solidFill>
                  <a:schemeClr val="bg1"/>
                </a:solidFill>
                <a:latin typeface="Times New Roman" pitchFamily="18" charset="0"/>
                <a:cs typeface="Times New Roman" pitchFamily="18" charset="0"/>
              </a:rPr>
              <a:t>SYNTHESIS AND CRYSTAL STRUCTURE OF Zn(II) </a:t>
            </a:r>
            <a:endParaRPr lang="ro-RO" sz="3200" b="1" dirty="0">
              <a:solidFill>
                <a:schemeClr val="bg1"/>
              </a:solidFill>
              <a:latin typeface="Times New Roman" pitchFamily="18" charset="0"/>
              <a:cs typeface="Times New Roman" pitchFamily="18" charset="0"/>
            </a:endParaRPr>
          </a:p>
          <a:p>
            <a:pPr algn="ctr"/>
            <a:r>
              <a:rPr lang="en-US" sz="3200" b="1" dirty="0">
                <a:solidFill>
                  <a:schemeClr val="bg1"/>
                </a:solidFill>
                <a:latin typeface="Times New Roman" pitchFamily="18" charset="0"/>
                <a:cs typeface="Times New Roman" pitchFamily="18" charset="0"/>
              </a:rPr>
              <a:t>COORDINATION COMPOUND WITH PHENANTHROLINE</a:t>
            </a:r>
            <a:endParaRPr lang="ro-RO" sz="3200" b="1" dirty="0">
              <a:solidFill>
                <a:schemeClr val="bg1"/>
              </a:solidFill>
              <a:latin typeface="Times New Roman" pitchFamily="18" charset="0"/>
              <a:cs typeface="Times New Roman" pitchFamily="18" charset="0"/>
            </a:endParaRPr>
          </a:p>
          <a:p>
            <a:pPr algn="ctr"/>
            <a:r>
              <a:rPr lang="it-IT" sz="2300" u="sng" dirty="0">
                <a:solidFill>
                  <a:schemeClr val="bg1"/>
                </a:solidFill>
                <a:latin typeface="Times New Roman" panose="02020603050405020304" pitchFamily="18" charset="0"/>
                <a:cs typeface="Times New Roman" panose="02020603050405020304" pitchFamily="18" charset="0"/>
              </a:rPr>
              <a:t>N. Craciun</a:t>
            </a:r>
            <a:r>
              <a:rPr lang="it-IT" sz="2300" dirty="0">
                <a:solidFill>
                  <a:schemeClr val="bg1"/>
                </a:solidFill>
                <a:latin typeface="Times New Roman" panose="02020603050405020304" pitchFamily="18" charset="0"/>
                <a:cs typeface="Times New Roman" panose="02020603050405020304" pitchFamily="18" charset="0"/>
              </a:rPr>
              <a:t>, ORCID: 0000-0001-9918-0678</a:t>
            </a:r>
            <a:r>
              <a:rPr lang="ro-RO" sz="2300" dirty="0">
                <a:solidFill>
                  <a:schemeClr val="bg1"/>
                </a:solidFill>
                <a:latin typeface="Times New Roman" panose="02020603050405020304" pitchFamily="18" charset="0"/>
                <a:cs typeface="Times New Roman" panose="02020603050405020304" pitchFamily="18" charset="0"/>
              </a:rPr>
              <a:t>, </a:t>
            </a:r>
            <a:r>
              <a:rPr lang="it-IT" sz="2300" dirty="0">
                <a:solidFill>
                  <a:schemeClr val="bg1"/>
                </a:solidFill>
                <a:latin typeface="Times New Roman" panose="02020603050405020304" pitchFamily="18" charset="0"/>
                <a:cs typeface="Times New Roman" panose="02020603050405020304" pitchFamily="18" charset="0"/>
              </a:rPr>
              <a:t> </a:t>
            </a:r>
            <a:endParaRPr lang="ro-MD" sz="2300" dirty="0">
              <a:solidFill>
                <a:schemeClr val="bg1"/>
              </a:solidFill>
              <a:latin typeface="Times New Roman" panose="02020603050405020304" pitchFamily="18" charset="0"/>
              <a:cs typeface="Times New Roman" panose="02020603050405020304" pitchFamily="18" charset="0"/>
            </a:endParaRPr>
          </a:p>
          <a:p>
            <a:pPr algn="ctr"/>
            <a:r>
              <a:rPr lang="it-IT" sz="2300" dirty="0">
                <a:solidFill>
                  <a:schemeClr val="bg1"/>
                </a:solidFill>
                <a:latin typeface="Times New Roman" panose="02020603050405020304" pitchFamily="18" charset="0"/>
                <a:cs typeface="Times New Roman" panose="02020603050405020304" pitchFamily="18" charset="0"/>
              </a:rPr>
              <a:t>M. S. Fonari</a:t>
            </a:r>
            <a:r>
              <a:rPr lang="ro-RO" sz="2300" dirty="0">
                <a:solidFill>
                  <a:schemeClr val="bg1"/>
                </a:solidFill>
                <a:latin typeface="Times New Roman" panose="02020603050405020304" pitchFamily="18" charset="0"/>
                <a:cs typeface="Times New Roman" panose="02020603050405020304" pitchFamily="18" charset="0"/>
              </a:rPr>
              <a:t>, ORCID:0000-0002-2508-5368</a:t>
            </a:r>
            <a:endParaRPr lang="ro-RO" sz="2300" baseline="30000" dirty="0">
              <a:solidFill>
                <a:schemeClr val="bg1"/>
              </a:solidFill>
              <a:latin typeface="Times New Roman" panose="02020603050405020304" pitchFamily="18" charset="0"/>
              <a:cs typeface="Times New Roman" panose="02020603050405020304" pitchFamily="18" charset="0"/>
            </a:endParaRPr>
          </a:p>
          <a:p>
            <a:pPr algn="ctr"/>
            <a:r>
              <a:rPr lang="ro-RO" sz="2300" baseline="30000" dirty="0">
                <a:solidFill>
                  <a:schemeClr val="bg1"/>
                </a:solidFill>
                <a:latin typeface="Times New Roman" panose="02020603050405020304" pitchFamily="18" charset="0"/>
                <a:cs typeface="Times New Roman" panose="02020603050405020304" pitchFamily="18" charset="0"/>
              </a:rPr>
              <a:t> </a:t>
            </a:r>
            <a:r>
              <a:rPr lang="hr-HR" sz="2300" i="1" baseline="30000" dirty="0">
                <a:solidFill>
                  <a:schemeClr val="bg1"/>
                </a:solidFill>
                <a:latin typeface="Times New Roman" panose="02020603050405020304" pitchFamily="18" charset="0"/>
                <a:cs typeface="Times New Roman" panose="02020603050405020304" pitchFamily="18" charset="0"/>
              </a:rPr>
              <a:t>1</a:t>
            </a:r>
            <a:r>
              <a:rPr lang="en-GB" sz="2300" i="1" dirty="0">
                <a:solidFill>
                  <a:schemeClr val="bg1"/>
                </a:solidFill>
                <a:latin typeface="Times New Roman" panose="02020603050405020304" pitchFamily="18" charset="0"/>
                <a:cs typeface="Times New Roman" panose="02020603050405020304" pitchFamily="18" charset="0"/>
              </a:rPr>
              <a:t>Institute of Applied Physics, Moldova State University, Academiei 5, Chisinau MD2028, Republic of Moldova;</a:t>
            </a:r>
            <a:r>
              <a:rPr lang="en-GB" sz="2300" dirty="0">
                <a:solidFill>
                  <a:schemeClr val="bg1"/>
                </a:solidFill>
                <a:latin typeface="Times New Roman" panose="02020603050405020304" pitchFamily="18" charset="0"/>
                <a:cs typeface="Times New Roman" panose="02020603050405020304" pitchFamily="18" charset="0"/>
              </a:rPr>
              <a:t> </a:t>
            </a:r>
            <a:endParaRPr lang="ru-RU" sz="2300" dirty="0">
              <a:solidFill>
                <a:schemeClr val="bg1"/>
              </a:solidFill>
              <a:latin typeface="Times New Roman" panose="02020603050405020304" pitchFamily="18" charset="0"/>
              <a:cs typeface="Times New Roman" panose="02020603050405020304" pitchFamily="18" charset="0"/>
            </a:endParaRPr>
          </a:p>
          <a:p>
            <a:pPr algn="ctr">
              <a:lnSpc>
                <a:spcPct val="150000"/>
              </a:lnSpc>
            </a:pPr>
            <a:r>
              <a:rPr lang="it-IT" sz="2300" dirty="0">
                <a:solidFill>
                  <a:schemeClr val="bg1"/>
                </a:solidFill>
                <a:latin typeface="Times New Roman" panose="02020603050405020304" pitchFamily="18" charset="0"/>
                <a:cs typeface="Times New Roman" panose="02020603050405020304" pitchFamily="18" charset="0"/>
              </a:rPr>
              <a:t>*E-mail: </a:t>
            </a:r>
            <a:r>
              <a:rPr lang="ro-RO" sz="2300" u="sng" dirty="0">
                <a:solidFill>
                  <a:srgbClr val="3E21EB"/>
                </a:solidFill>
                <a:latin typeface="Times New Roman" panose="02020603050405020304" pitchFamily="18" charset="0"/>
                <a:cs typeface="Times New Roman" panose="02020603050405020304" pitchFamily="18" charset="0"/>
              </a:rPr>
              <a:t>nicoletacaimac@gmail.com</a:t>
            </a:r>
            <a:endParaRPr lang="it-IT" sz="2300" u="sng" dirty="0">
              <a:solidFill>
                <a:srgbClr val="3E21EB"/>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148616" y="3544126"/>
            <a:ext cx="11673270" cy="1668445"/>
          </a:xfrm>
          <a:prstGeom prst="roundRect">
            <a:avLst/>
          </a:prstGeom>
          <a:solidFill>
            <a:schemeClr val="accent2">
              <a:lumMod val="20000"/>
              <a:lumOff val="80000"/>
            </a:schemeClr>
          </a:solidFill>
          <a:ln>
            <a:solidFill>
              <a:schemeClr val="accent2">
                <a:lumMod val="50000"/>
              </a:schemeClr>
            </a:solidFill>
          </a:ln>
        </p:spPr>
        <p:style>
          <a:lnRef idx="1">
            <a:schemeClr val="accent2"/>
          </a:lnRef>
          <a:fillRef idx="2">
            <a:schemeClr val="accent2"/>
          </a:fillRef>
          <a:effectRef idx="1">
            <a:schemeClr val="accent2"/>
          </a:effectRef>
          <a:fontRef idx="minor">
            <a:schemeClr val="dk1"/>
          </a:fontRef>
        </p:style>
        <p:txBody>
          <a:bodyPr anchor="ctr"/>
          <a:lstStyle/>
          <a:p>
            <a:pPr algn="ctr"/>
            <a:r>
              <a:rPr lang="en-US" sz="1800" dirty="0">
                <a:solidFill>
                  <a:schemeClr val="bg1"/>
                </a:solidFill>
                <a:latin typeface="Times New Roman" panose="02020603050405020304" pitchFamily="18" charset="0"/>
                <a:cs typeface="Times New Roman" panose="02020603050405020304" pitchFamily="18" charset="0"/>
              </a:rPr>
              <a:t>Analysis of the Cambridge Structural Database and literature sources highlights the ability of transition metal cations to form stable coordination compounds with the 1,10-phenanthroline (phen) ligand. Due to the planar geometry and aromatic nature of this ligand, the resulting complexes can exhibit various supramolecular arrangements, stabilized by interactions between aromatic fragments. These structural features contribute to the formation of diverse crystal networks and provide compounds with significant potential in supramolecular chemistry and crystal engineering. </a:t>
            </a:r>
            <a:endParaRPr lang="ru-RU" sz="1800" dirty="0">
              <a:solidFill>
                <a:schemeClr val="bg1"/>
              </a:solidFill>
              <a:latin typeface="Times New Roman" panose="02020603050405020304" pitchFamily="18" charset="0"/>
              <a:cs typeface="Times New Roman" panose="02020603050405020304" pitchFamily="18" charset="0"/>
            </a:endParaRPr>
          </a:p>
        </p:txBody>
      </p:sp>
      <p:sp>
        <p:nvSpPr>
          <p:cNvPr id="10" name="Скругленный прямоугольник 9"/>
          <p:cNvSpPr/>
          <p:nvPr/>
        </p:nvSpPr>
        <p:spPr>
          <a:xfrm>
            <a:off x="1427452" y="3094553"/>
            <a:ext cx="2311428" cy="387746"/>
          </a:xfrm>
          <a:prstGeom prst="round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800" dirty="0">
                <a:solidFill>
                  <a:schemeClr val="bg1"/>
                </a:solidFill>
                <a:latin typeface="Times New Roman" panose="02020603050405020304" pitchFamily="18" charset="0"/>
                <a:cs typeface="Times New Roman" panose="02020603050405020304" pitchFamily="18" charset="0"/>
              </a:rPr>
              <a:t>INTRODUCTION</a:t>
            </a:r>
            <a:endParaRPr lang="ru-RU" sz="1800" dirty="0">
              <a:solidFill>
                <a:schemeClr val="bg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331496" y="3022856"/>
            <a:ext cx="1095956" cy="477010"/>
          </a:xfrm>
          <a:prstGeom prst="round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800" dirty="0">
                <a:solidFill>
                  <a:schemeClr val="bg1"/>
                </a:solidFill>
                <a:latin typeface="Times New Roman" panose="02020603050405020304" pitchFamily="18" charset="0"/>
                <a:cs typeface="Times New Roman" panose="02020603050405020304" pitchFamily="18" charset="0"/>
              </a:rPr>
              <a:t>1</a:t>
            </a:r>
            <a:endParaRPr lang="ru-RU" sz="1800" dirty="0">
              <a:solidFill>
                <a:schemeClr val="bg1"/>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11962430" y="3582566"/>
            <a:ext cx="9076663" cy="6654779"/>
          </a:xfrm>
          <a:prstGeom prst="roundRect">
            <a:avLst/>
          </a:prstGeom>
          <a:solidFill>
            <a:schemeClr val="accent2">
              <a:lumMod val="20000"/>
              <a:lumOff val="80000"/>
            </a:schemeClr>
          </a:solidFill>
          <a:ln>
            <a:solidFill>
              <a:schemeClr val="accent2">
                <a:lumMod val="50000"/>
              </a:schemeClr>
            </a:solidFill>
          </a:ln>
        </p:spPr>
        <p:style>
          <a:lnRef idx="1">
            <a:schemeClr val="accent2"/>
          </a:lnRef>
          <a:fillRef idx="2">
            <a:schemeClr val="accent2"/>
          </a:fillRef>
          <a:effectRef idx="1">
            <a:schemeClr val="accent2"/>
          </a:effectRef>
          <a:fontRef idx="minor">
            <a:schemeClr val="dk1"/>
          </a:fontRef>
        </p:style>
        <p:txBody>
          <a:bodyPr anchor="ctr"/>
          <a:lstStyle/>
          <a:p>
            <a:pPr algn="ctr"/>
            <a:endParaRPr lang="ru-RU" sz="3000" dirty="0">
              <a:solidFill>
                <a:schemeClr val="tx1"/>
              </a:solidFill>
              <a:latin typeface="Times New Roman" panose="02020603050405020304" pitchFamily="18" charset="0"/>
              <a:cs typeface="Times New Roman" panose="02020603050405020304" pitchFamily="18" charset="0"/>
            </a:endParaRPr>
          </a:p>
        </p:txBody>
      </p:sp>
      <p:graphicFrame>
        <p:nvGraphicFramePr>
          <p:cNvPr id="22" name="Таблица 21">
            <a:extLst>
              <a:ext uri="{FF2B5EF4-FFF2-40B4-BE49-F238E27FC236}">
                <a16:creationId xmlns:a16="http://schemas.microsoft.com/office/drawing/2014/main" id="{800B4419-B937-4EB0-ACEC-B406E0C793C1}"/>
              </a:ext>
            </a:extLst>
          </p:cNvPr>
          <p:cNvGraphicFramePr>
            <a:graphicFrameLocks noGrp="1"/>
          </p:cNvGraphicFramePr>
          <p:nvPr>
            <p:extLst>
              <p:ext uri="{D42A27DB-BD31-4B8C-83A1-F6EECF244321}">
                <p14:modId xmlns:p14="http://schemas.microsoft.com/office/powerpoint/2010/main" val="4228050851"/>
              </p:ext>
            </p:extLst>
          </p:nvPr>
        </p:nvGraphicFramePr>
        <p:xfrm>
          <a:off x="16120852" y="6115090"/>
          <a:ext cx="4471640" cy="3984127"/>
        </p:xfrm>
        <a:graphic>
          <a:graphicData uri="http://schemas.openxmlformats.org/drawingml/2006/table">
            <a:tbl>
              <a:tblPr firstRow="1" firstCol="1" bandRow="1">
                <a:tableStyleId>{0505E3EF-67EA-436B-97B2-0124C06EBD24}</a:tableStyleId>
              </a:tblPr>
              <a:tblGrid>
                <a:gridCol w="2214610">
                  <a:extLst>
                    <a:ext uri="{9D8B030D-6E8A-4147-A177-3AD203B41FA5}">
                      <a16:colId xmlns:a16="http://schemas.microsoft.com/office/drawing/2014/main" val="496583164"/>
                    </a:ext>
                  </a:extLst>
                </a:gridCol>
                <a:gridCol w="2257030">
                  <a:extLst>
                    <a:ext uri="{9D8B030D-6E8A-4147-A177-3AD203B41FA5}">
                      <a16:colId xmlns:a16="http://schemas.microsoft.com/office/drawing/2014/main" val="1351009159"/>
                    </a:ext>
                  </a:extLst>
                </a:gridCol>
              </a:tblGrid>
              <a:tr h="616639">
                <a:tc>
                  <a:txBody>
                    <a:bodyPr/>
                    <a:lstStyle/>
                    <a:p>
                      <a:pPr>
                        <a:spcAft>
                          <a:spcPts val="0"/>
                        </a:spcAft>
                      </a:pPr>
                      <a:r>
                        <a:rPr lang="ru-RU" sz="1800" dirty="0">
                          <a:solidFill>
                            <a:schemeClr val="bg1"/>
                          </a:solidFill>
                          <a:effectLst/>
                          <a:latin typeface="Times New Roman" panose="02020603050405020304" pitchFamily="18" charset="0"/>
                          <a:cs typeface="Times New Roman" panose="02020603050405020304" pitchFamily="18" charset="0"/>
                        </a:rPr>
                        <a:t>Empirical formula</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algn="ctr">
                        <a:spcAft>
                          <a:spcPts val="0"/>
                        </a:spcAft>
                      </a:pPr>
                      <a:r>
                        <a:rPr lang="pt-BR" sz="1800" dirty="0">
                          <a:solidFill>
                            <a:schemeClr val="bg1"/>
                          </a:solidFill>
                          <a:effectLst/>
                          <a:latin typeface="Times New Roman" panose="02020603050405020304" pitchFamily="18" charset="0"/>
                          <a:cs typeface="Times New Roman" panose="02020603050405020304" pitchFamily="18" charset="0"/>
                        </a:rPr>
                        <a:t>C</a:t>
                      </a:r>
                      <a:r>
                        <a:rPr lang="pt-BR" sz="1800" baseline="-25000" dirty="0">
                          <a:solidFill>
                            <a:schemeClr val="bg1"/>
                          </a:solidFill>
                          <a:effectLst/>
                          <a:latin typeface="Times New Roman" panose="02020603050405020304" pitchFamily="18" charset="0"/>
                          <a:cs typeface="Times New Roman" panose="02020603050405020304" pitchFamily="18" charset="0"/>
                        </a:rPr>
                        <a:t>38</a:t>
                      </a:r>
                      <a:r>
                        <a:rPr lang="pt-BR" sz="1800" dirty="0">
                          <a:solidFill>
                            <a:schemeClr val="bg1"/>
                          </a:solidFill>
                          <a:effectLst/>
                          <a:latin typeface="Times New Roman" panose="02020603050405020304" pitchFamily="18" charset="0"/>
                          <a:cs typeface="Times New Roman" panose="02020603050405020304" pitchFamily="18" charset="0"/>
                        </a:rPr>
                        <a:t>H</a:t>
                      </a:r>
                      <a:r>
                        <a:rPr lang="pt-BR" sz="1800" baseline="-25000" dirty="0">
                          <a:solidFill>
                            <a:schemeClr val="bg1"/>
                          </a:solidFill>
                          <a:effectLst/>
                          <a:latin typeface="Times New Roman" panose="02020603050405020304" pitchFamily="18" charset="0"/>
                          <a:cs typeface="Times New Roman" panose="02020603050405020304" pitchFamily="18" charset="0"/>
                        </a:rPr>
                        <a:t>32</a:t>
                      </a:r>
                      <a:r>
                        <a:rPr lang="pt-BR" sz="1800" dirty="0">
                          <a:solidFill>
                            <a:schemeClr val="bg1"/>
                          </a:solidFill>
                          <a:effectLst/>
                          <a:latin typeface="Times New Roman" panose="02020603050405020304" pitchFamily="18" charset="0"/>
                          <a:cs typeface="Times New Roman" panose="02020603050405020304" pitchFamily="18" charset="0"/>
                        </a:rPr>
                        <a:t>B</a:t>
                      </a:r>
                      <a:r>
                        <a:rPr lang="ro-MD" sz="1800" baseline="-25000" dirty="0">
                          <a:solidFill>
                            <a:schemeClr val="bg1"/>
                          </a:solidFill>
                          <a:effectLst/>
                          <a:latin typeface="Times New Roman" panose="02020603050405020304" pitchFamily="18" charset="0"/>
                          <a:cs typeface="Times New Roman" panose="02020603050405020304" pitchFamily="18" charset="0"/>
                        </a:rPr>
                        <a:t>2</a:t>
                      </a:r>
                      <a:r>
                        <a:rPr lang="pt-BR" sz="1800" dirty="0">
                          <a:solidFill>
                            <a:schemeClr val="bg1"/>
                          </a:solidFill>
                          <a:effectLst/>
                          <a:latin typeface="Times New Roman" panose="02020603050405020304" pitchFamily="18" charset="0"/>
                          <a:cs typeface="Times New Roman" panose="02020603050405020304" pitchFamily="18" charset="0"/>
                        </a:rPr>
                        <a:t>F</a:t>
                      </a:r>
                      <a:r>
                        <a:rPr lang="pt-BR" sz="1800" baseline="-25000" dirty="0">
                          <a:solidFill>
                            <a:schemeClr val="bg1"/>
                          </a:solidFill>
                          <a:effectLst/>
                          <a:latin typeface="Times New Roman" panose="02020603050405020304" pitchFamily="18" charset="0"/>
                          <a:cs typeface="Times New Roman" panose="02020603050405020304" pitchFamily="18" charset="0"/>
                        </a:rPr>
                        <a:t>8</a:t>
                      </a:r>
                      <a:r>
                        <a:rPr lang="pt-BR" sz="1800" dirty="0">
                          <a:solidFill>
                            <a:schemeClr val="bg1"/>
                          </a:solidFill>
                          <a:effectLst/>
                          <a:latin typeface="Times New Roman" panose="02020603050405020304" pitchFamily="18" charset="0"/>
                          <a:cs typeface="Times New Roman" panose="02020603050405020304" pitchFamily="18" charset="0"/>
                        </a:rPr>
                        <a:t>N</a:t>
                      </a:r>
                      <a:r>
                        <a:rPr lang="pt-BR" sz="1800" baseline="-25000" dirty="0">
                          <a:solidFill>
                            <a:schemeClr val="bg1"/>
                          </a:solidFill>
                          <a:effectLst/>
                          <a:latin typeface="Times New Roman" panose="02020603050405020304" pitchFamily="18" charset="0"/>
                          <a:cs typeface="Times New Roman" panose="02020603050405020304" pitchFamily="18" charset="0"/>
                        </a:rPr>
                        <a:t>6</a:t>
                      </a:r>
                      <a:r>
                        <a:rPr lang="pt-BR" sz="1800" dirty="0">
                          <a:solidFill>
                            <a:schemeClr val="bg1"/>
                          </a:solidFill>
                          <a:effectLst/>
                          <a:latin typeface="Times New Roman" panose="02020603050405020304" pitchFamily="18" charset="0"/>
                          <a:cs typeface="Times New Roman" panose="02020603050405020304" pitchFamily="18" charset="0"/>
                        </a:rPr>
                        <a:t>O</a:t>
                      </a:r>
                      <a:r>
                        <a:rPr lang="pt-BR" sz="1800" baseline="-25000" dirty="0">
                          <a:solidFill>
                            <a:schemeClr val="bg1"/>
                          </a:solidFill>
                          <a:effectLst/>
                          <a:latin typeface="Times New Roman" panose="02020603050405020304" pitchFamily="18" charset="0"/>
                          <a:cs typeface="Times New Roman" panose="02020603050405020304" pitchFamily="18" charset="0"/>
                        </a:rPr>
                        <a:t>2</a:t>
                      </a:r>
                      <a:r>
                        <a:rPr lang="pt-BR" sz="1800" dirty="0">
                          <a:solidFill>
                            <a:schemeClr val="bg1"/>
                          </a:solidFill>
                          <a:effectLst/>
                          <a:latin typeface="Times New Roman" panose="02020603050405020304" pitchFamily="18" charset="0"/>
                          <a:cs typeface="Times New Roman" panose="02020603050405020304" pitchFamily="18" charset="0"/>
                        </a:rPr>
                        <a:t>Zn</a:t>
                      </a:r>
                      <a:endParaRPr lang="ru-RU" sz="1800" baseline="-25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4276406272"/>
                  </a:ext>
                </a:extLst>
              </a:tr>
              <a:tr h="308320">
                <a:tc>
                  <a:txBody>
                    <a:bodyPr/>
                    <a:lstStyle/>
                    <a:p>
                      <a:pPr>
                        <a:spcAft>
                          <a:spcPts val="0"/>
                        </a:spcAft>
                      </a:pPr>
                      <a:r>
                        <a:rPr lang="ru-RU" sz="1800" dirty="0">
                          <a:solidFill>
                            <a:schemeClr val="bg1"/>
                          </a:solidFill>
                          <a:effectLst/>
                          <a:latin typeface="Times New Roman" panose="02020603050405020304" pitchFamily="18" charset="0"/>
                          <a:cs typeface="Times New Roman" panose="02020603050405020304" pitchFamily="18" charset="0"/>
                        </a:rPr>
                        <a:t>T, K</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algn="ctr">
                        <a:spcAft>
                          <a:spcPts val="0"/>
                        </a:spcAft>
                      </a:pPr>
                      <a:r>
                        <a:rPr lang="en-US" sz="1800" dirty="0">
                          <a:solidFill>
                            <a:schemeClr val="bg1"/>
                          </a:solidFill>
                          <a:effectLst/>
                          <a:latin typeface="Times New Roman" panose="02020603050405020304" pitchFamily="18" charset="0"/>
                          <a:cs typeface="Times New Roman" panose="02020603050405020304" pitchFamily="18" charset="0"/>
                        </a:rPr>
                        <a:t>293(2</a:t>
                      </a:r>
                      <a:r>
                        <a:rPr lang="ro-RO" sz="1800" dirty="0">
                          <a:solidFill>
                            <a:schemeClr val="bg1"/>
                          </a:solidFill>
                          <a:effectLst/>
                          <a:latin typeface="Times New Roman" panose="02020603050405020304" pitchFamily="18" charset="0"/>
                          <a:cs typeface="Times New Roman" panose="02020603050405020304" pitchFamily="18" charset="0"/>
                        </a:rPr>
                        <a:t>)</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746522858"/>
                  </a:ext>
                </a:extLst>
              </a:tr>
              <a:tr h="308320">
                <a:tc>
                  <a:txBody>
                    <a:bodyPr/>
                    <a:lstStyle/>
                    <a:p>
                      <a:pPr>
                        <a:spcAft>
                          <a:spcPts val="0"/>
                        </a:spcAft>
                      </a:pPr>
                      <a:r>
                        <a:rPr lang="ru-RU" sz="1800" dirty="0">
                          <a:solidFill>
                            <a:schemeClr val="bg1"/>
                          </a:solidFill>
                          <a:effectLst/>
                          <a:latin typeface="Times New Roman" panose="02020603050405020304" pitchFamily="18" charset="0"/>
                          <a:cs typeface="Times New Roman" panose="02020603050405020304" pitchFamily="18" charset="0"/>
                        </a:rPr>
                        <a:t>Formula weight</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algn="ctr">
                        <a:spcAft>
                          <a:spcPts val="0"/>
                        </a:spcAft>
                      </a:pPr>
                      <a:r>
                        <a:rPr lang="ro-MD" sz="1800" dirty="0">
                          <a:solidFill>
                            <a:schemeClr val="bg1"/>
                          </a:solidFill>
                          <a:effectLst/>
                          <a:latin typeface="Times New Roman" panose="02020603050405020304" pitchFamily="18" charset="0"/>
                          <a:cs typeface="Times New Roman" panose="02020603050405020304" pitchFamily="18" charset="0"/>
                        </a:rPr>
                        <a:t>843.68</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357806940"/>
                  </a:ext>
                </a:extLst>
              </a:tr>
              <a:tr h="308320">
                <a:tc>
                  <a:txBody>
                    <a:bodyPr/>
                    <a:lstStyle/>
                    <a:p>
                      <a:pPr>
                        <a:spcAft>
                          <a:spcPts val="0"/>
                        </a:spcAft>
                      </a:pPr>
                      <a:r>
                        <a:rPr lang="ru-RU" sz="1800" dirty="0">
                          <a:solidFill>
                            <a:schemeClr val="bg1"/>
                          </a:solidFill>
                          <a:effectLst/>
                          <a:latin typeface="Times New Roman" panose="02020603050405020304" pitchFamily="18" charset="0"/>
                          <a:cs typeface="Times New Roman" panose="02020603050405020304" pitchFamily="18" charset="0"/>
                        </a:rPr>
                        <a:t>Crystal system</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algn="ctr">
                        <a:spcAft>
                          <a:spcPts val="0"/>
                        </a:spcAft>
                      </a:pP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Triclinic</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600155228"/>
                  </a:ext>
                </a:extLst>
              </a:tr>
              <a:tr h="308320">
                <a:tc>
                  <a:txBody>
                    <a:bodyPr/>
                    <a:lstStyle/>
                    <a:p>
                      <a:pPr>
                        <a:spcAft>
                          <a:spcPts val="0"/>
                        </a:spcAft>
                      </a:pPr>
                      <a:r>
                        <a:rPr lang="ru-RU" sz="1800" dirty="0">
                          <a:solidFill>
                            <a:schemeClr val="bg1"/>
                          </a:solidFill>
                          <a:effectLst/>
                          <a:latin typeface="Times New Roman" panose="02020603050405020304" pitchFamily="18" charset="0"/>
                          <a:cs typeface="Times New Roman" panose="02020603050405020304" pitchFamily="18" charset="0"/>
                        </a:rPr>
                        <a:t>Space group</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algn="ctr">
                        <a:spcAft>
                          <a:spcPts val="0"/>
                        </a:spcAft>
                      </a:pPr>
                      <a:r>
                        <a:rPr lang="ro-MD" sz="1800" i="1" dirty="0">
                          <a:solidFill>
                            <a:schemeClr val="bg1"/>
                          </a:solidFill>
                          <a:effectLst/>
                          <a:latin typeface="Times New Roman" panose="02020603050405020304" pitchFamily="18" charset="0"/>
                          <a:cs typeface="Times New Roman" panose="02020603050405020304" pitchFamily="18" charset="0"/>
                        </a:rPr>
                        <a:t>P</a:t>
                      </a:r>
                      <a:r>
                        <a:rPr lang="en-US" sz="1800" dirty="0">
                          <a:solidFill>
                            <a:schemeClr val="bg1"/>
                          </a:solidFill>
                          <a:effectLst/>
                          <a:latin typeface="Times New Roman" panose="02020603050405020304" pitchFamily="18" charset="0"/>
                          <a:cs typeface="Times New Roman" panose="02020603050405020304" pitchFamily="18" charset="0"/>
                        </a:rPr>
                        <a:t>-</a:t>
                      </a:r>
                      <a:r>
                        <a:rPr lang="en-US" sz="1800" i="0" dirty="0">
                          <a:solidFill>
                            <a:schemeClr val="bg1"/>
                          </a:solidFill>
                          <a:effectLst/>
                          <a:latin typeface="Times New Roman" panose="02020603050405020304" pitchFamily="18" charset="0"/>
                          <a:cs typeface="Times New Roman" panose="02020603050405020304" pitchFamily="18" charset="0"/>
                        </a:rPr>
                        <a:t>1</a:t>
                      </a:r>
                      <a:endParaRPr lang="ru-RU" sz="180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3888968266"/>
                  </a:ext>
                </a:extLst>
              </a:tr>
              <a:tr h="308320">
                <a:tc>
                  <a:txBody>
                    <a:bodyPr/>
                    <a:lstStyle/>
                    <a:p>
                      <a:pPr>
                        <a:spcAft>
                          <a:spcPts val="0"/>
                        </a:spcAft>
                      </a:pP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Volume</a:t>
                      </a:r>
                      <a:r>
                        <a:rPr lang="ro-RO"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a:solidFill>
                            <a:schemeClr val="bg1"/>
                          </a:solidFill>
                          <a:effectLst/>
                          <a:latin typeface="Times New Roman" panose="02020603050405020304" pitchFamily="18" charset="0"/>
                          <a:cs typeface="Times New Roman" panose="02020603050405020304" pitchFamily="18" charset="0"/>
                        </a:rPr>
                        <a:t>Å</a:t>
                      </a:r>
                      <a:r>
                        <a:rPr lang="ru-RU" sz="1800" baseline="30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solidFill>
                      <a:schemeClr val="accent2">
                        <a:lumMod val="20000"/>
                        <a:lumOff val="80000"/>
                      </a:schemeClr>
                    </a:solidFill>
                  </a:tcPr>
                </a:tc>
                <a:tc>
                  <a:txBody>
                    <a:bodyPr/>
                    <a:lstStyle/>
                    <a:p>
                      <a:pPr algn="ctr">
                        <a:spcAft>
                          <a:spcPts val="0"/>
                        </a:spcAft>
                      </a:pPr>
                      <a:r>
                        <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1882.6(2)</a:t>
                      </a:r>
                    </a:p>
                  </a:txBody>
                  <a:tcPr marL="68580" marR="68580" marT="0" marB="0">
                    <a:solidFill>
                      <a:schemeClr val="accent2">
                        <a:lumMod val="20000"/>
                        <a:lumOff val="80000"/>
                      </a:schemeClr>
                    </a:solidFill>
                  </a:tcPr>
                </a:tc>
                <a:extLst>
                  <a:ext uri="{0D108BD9-81ED-4DB2-BD59-A6C34878D82A}">
                    <a16:rowId xmlns:a16="http://schemas.microsoft.com/office/drawing/2014/main" val="3523964463"/>
                  </a:ext>
                </a:extLst>
              </a:tr>
              <a:tr h="308320">
                <a:tc>
                  <a:txBody>
                    <a:bodyPr/>
                    <a:lstStyle/>
                    <a:p>
                      <a:pPr>
                        <a:spcAft>
                          <a:spcPts val="0"/>
                        </a:spcAft>
                      </a:pPr>
                      <a:r>
                        <a:rPr lang="ru-RU" sz="1800" dirty="0">
                          <a:solidFill>
                            <a:schemeClr val="bg1"/>
                          </a:solidFill>
                          <a:effectLst/>
                          <a:latin typeface="Times New Roman" panose="02020603050405020304" pitchFamily="18" charset="0"/>
                          <a:cs typeface="Times New Roman" panose="02020603050405020304" pitchFamily="18" charset="0"/>
                        </a:rPr>
                        <a:t>a/Å</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algn="ctr">
                        <a:spcAft>
                          <a:spcPts val="0"/>
                        </a:spcAft>
                      </a:pPr>
                      <a:r>
                        <a:rPr lang="ro-MD" sz="1800" dirty="0">
                          <a:solidFill>
                            <a:schemeClr val="bg1"/>
                          </a:solidFill>
                          <a:effectLst/>
                          <a:latin typeface="Times New Roman" panose="02020603050405020304" pitchFamily="18" charset="0"/>
                          <a:cs typeface="Times New Roman" panose="02020603050405020304" pitchFamily="18" charset="0"/>
                        </a:rPr>
                        <a:t>11.3002(8) </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3646441539"/>
                  </a:ext>
                </a:extLst>
              </a:tr>
              <a:tr h="308320">
                <a:tc>
                  <a:txBody>
                    <a:bodyPr/>
                    <a:lstStyle/>
                    <a:p>
                      <a:pPr>
                        <a:spcAft>
                          <a:spcPts val="0"/>
                        </a:spcAft>
                      </a:pPr>
                      <a:r>
                        <a:rPr lang="ru-RU" sz="1800" dirty="0">
                          <a:solidFill>
                            <a:schemeClr val="bg1"/>
                          </a:solidFill>
                          <a:effectLst/>
                          <a:latin typeface="Times New Roman" panose="02020603050405020304" pitchFamily="18" charset="0"/>
                          <a:cs typeface="Times New Roman" panose="02020603050405020304" pitchFamily="18" charset="0"/>
                        </a:rPr>
                        <a:t>b/Å</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algn="ctr">
                        <a:spcAft>
                          <a:spcPts val="0"/>
                        </a:spcAft>
                      </a:pPr>
                      <a:r>
                        <a:rPr lang="ro-MD" sz="1800" dirty="0">
                          <a:solidFill>
                            <a:schemeClr val="bg1"/>
                          </a:solidFill>
                          <a:effectLst/>
                          <a:latin typeface="Times New Roman" panose="02020603050405020304" pitchFamily="18" charset="0"/>
                          <a:cs typeface="Times New Roman" panose="02020603050405020304" pitchFamily="18" charset="0"/>
                        </a:rPr>
                        <a:t>12.8753(8) </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1601165811"/>
                  </a:ext>
                </a:extLst>
              </a:tr>
              <a:tr h="308320">
                <a:tc>
                  <a:txBody>
                    <a:bodyPr/>
                    <a:lstStyle/>
                    <a:p>
                      <a:pPr>
                        <a:spcAft>
                          <a:spcPts val="0"/>
                        </a:spcAft>
                      </a:pPr>
                      <a:r>
                        <a:rPr lang="ru-RU" sz="1800" dirty="0">
                          <a:solidFill>
                            <a:schemeClr val="bg1"/>
                          </a:solidFill>
                          <a:effectLst/>
                          <a:latin typeface="Times New Roman" panose="02020603050405020304" pitchFamily="18" charset="0"/>
                          <a:cs typeface="Times New Roman" panose="02020603050405020304" pitchFamily="18" charset="0"/>
                        </a:rPr>
                        <a:t>c/Å</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algn="ctr">
                        <a:spcAft>
                          <a:spcPts val="0"/>
                        </a:spcAft>
                      </a:pPr>
                      <a:r>
                        <a:rPr lang="ro-MD" sz="1800" dirty="0">
                          <a:solidFill>
                            <a:schemeClr val="bg1"/>
                          </a:solidFill>
                          <a:effectLst/>
                          <a:latin typeface="Times New Roman" panose="02020603050405020304" pitchFamily="18" charset="0"/>
                          <a:cs typeface="Times New Roman" panose="02020603050405020304" pitchFamily="18" charset="0"/>
                        </a:rPr>
                        <a:t>14.4044(8) </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1965815001"/>
                  </a:ext>
                </a:extLst>
              </a:tr>
              <a:tr h="308320">
                <a:tc>
                  <a:txBody>
                    <a:bodyPr/>
                    <a:lstStyle/>
                    <a:p>
                      <a:pPr>
                        <a:spcAft>
                          <a:spcPts val="0"/>
                        </a:spcAft>
                      </a:pPr>
                      <a:r>
                        <a:rPr lang="ru-RU" sz="1800" dirty="0">
                          <a:solidFill>
                            <a:schemeClr val="bg1"/>
                          </a:solidFill>
                          <a:effectLst/>
                          <a:latin typeface="Times New Roman" panose="02020603050405020304" pitchFamily="18" charset="0"/>
                          <a:cs typeface="Times New Roman" panose="02020603050405020304" pitchFamily="18" charset="0"/>
                        </a:rPr>
                        <a:t>α</a:t>
                      </a:r>
                      <a:r>
                        <a:rPr lang="en-GB" sz="1800" dirty="0">
                          <a:solidFill>
                            <a:schemeClr val="bg1"/>
                          </a:solidFill>
                          <a:effectLst/>
                          <a:latin typeface="Times New Roman" panose="02020603050405020304" pitchFamily="18" charset="0"/>
                          <a:cs typeface="Times New Roman" panose="02020603050405020304" pitchFamily="18" charset="0"/>
                        </a:rPr>
                        <a:t>/⁰</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algn="ctr">
                        <a:spcAft>
                          <a:spcPts val="0"/>
                        </a:spcAft>
                      </a:pPr>
                      <a:r>
                        <a:rPr lang="ro-MD" sz="1800" dirty="0">
                          <a:solidFill>
                            <a:schemeClr val="bg1"/>
                          </a:solidFill>
                          <a:effectLst/>
                          <a:latin typeface="Times New Roman" panose="02020603050405020304" pitchFamily="18" charset="0"/>
                          <a:cs typeface="Times New Roman" panose="02020603050405020304" pitchFamily="18" charset="0"/>
                        </a:rPr>
                        <a:t>82.350(5)</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541777968"/>
                  </a:ext>
                </a:extLst>
              </a:tr>
              <a:tr h="284288">
                <a:tc>
                  <a:txBody>
                    <a:bodyPr/>
                    <a:lstStyle/>
                    <a:p>
                      <a:pPr>
                        <a:spcAft>
                          <a:spcPts val="0"/>
                        </a:spcAft>
                      </a:pPr>
                      <a:r>
                        <a:rPr lang="ru-RU" sz="1800" dirty="0">
                          <a:solidFill>
                            <a:schemeClr val="bg1"/>
                          </a:solidFill>
                          <a:effectLst/>
                          <a:latin typeface="Times New Roman" panose="02020603050405020304" pitchFamily="18" charset="0"/>
                          <a:cs typeface="Times New Roman" panose="02020603050405020304" pitchFamily="18" charset="0"/>
                        </a:rPr>
                        <a:t>β</a:t>
                      </a:r>
                      <a:r>
                        <a:rPr lang="en-GB" sz="1800" dirty="0">
                          <a:solidFill>
                            <a:schemeClr val="bg1"/>
                          </a:solidFill>
                          <a:effectLst/>
                          <a:latin typeface="Times New Roman" panose="02020603050405020304" pitchFamily="18" charset="0"/>
                          <a:cs typeface="Times New Roman" panose="02020603050405020304" pitchFamily="18" charset="0"/>
                        </a:rPr>
                        <a:t>/⁰</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algn="ctr">
                        <a:spcAft>
                          <a:spcPts val="0"/>
                        </a:spcAft>
                      </a:pPr>
                      <a:r>
                        <a:rPr lang="ro-MD" sz="1800" dirty="0">
                          <a:solidFill>
                            <a:schemeClr val="bg1"/>
                          </a:solidFill>
                          <a:effectLst/>
                          <a:latin typeface="Times New Roman" panose="02020603050405020304" pitchFamily="18" charset="0"/>
                          <a:cs typeface="Times New Roman" panose="02020603050405020304" pitchFamily="18" charset="0"/>
                        </a:rPr>
                        <a:t>75.946(6)</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2285838330"/>
                  </a:ext>
                </a:extLst>
              </a:tr>
              <a:tr h="308320">
                <a:tc>
                  <a:txBody>
                    <a:bodyPr/>
                    <a:lstStyle/>
                    <a:p>
                      <a:pPr>
                        <a:spcAft>
                          <a:spcPts val="0"/>
                        </a:spcAft>
                      </a:pPr>
                      <a:r>
                        <a:rPr lang="ru-RU" sz="1800" dirty="0">
                          <a:solidFill>
                            <a:schemeClr val="bg1"/>
                          </a:solidFill>
                          <a:effectLst/>
                          <a:latin typeface="Times New Roman" panose="02020603050405020304" pitchFamily="18" charset="0"/>
                          <a:cs typeface="Times New Roman" panose="02020603050405020304" pitchFamily="18" charset="0"/>
                        </a:rPr>
                        <a:t>γ</a:t>
                      </a:r>
                      <a:r>
                        <a:rPr lang="en-GB" sz="1800" dirty="0">
                          <a:solidFill>
                            <a:schemeClr val="bg1"/>
                          </a:solidFill>
                          <a:effectLst/>
                          <a:latin typeface="Times New Roman" panose="02020603050405020304" pitchFamily="18" charset="0"/>
                          <a:cs typeface="Times New Roman" panose="02020603050405020304" pitchFamily="18" charset="0"/>
                        </a:rPr>
                        <a:t>/⁰</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algn="ctr">
                        <a:spcAft>
                          <a:spcPts val="0"/>
                        </a:spcAft>
                      </a:pPr>
                      <a:r>
                        <a:rPr lang="ro-MD" sz="1800" dirty="0">
                          <a:solidFill>
                            <a:schemeClr val="bg1"/>
                          </a:solidFill>
                          <a:effectLst/>
                          <a:latin typeface="Times New Roman" panose="02020603050405020304" pitchFamily="18" charset="0"/>
                          <a:cs typeface="Times New Roman" panose="02020603050405020304" pitchFamily="18" charset="0"/>
                        </a:rPr>
                        <a:t>67.972(6)</a:t>
                      </a:r>
                      <a:endParaRPr lang="ru-RU"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2640573460"/>
                  </a:ext>
                </a:extLst>
              </a:tr>
            </a:tbl>
          </a:graphicData>
        </a:graphic>
      </p:graphicFrame>
      <p:sp>
        <p:nvSpPr>
          <p:cNvPr id="15" name="Скругленный прямоугольник 9">
            <a:extLst>
              <a:ext uri="{FF2B5EF4-FFF2-40B4-BE49-F238E27FC236}">
                <a16:creationId xmlns:a16="http://schemas.microsoft.com/office/drawing/2014/main" id="{12795A2F-BF3F-4D2B-841A-57BADA0F2CA9}"/>
              </a:ext>
            </a:extLst>
          </p:cNvPr>
          <p:cNvSpPr/>
          <p:nvPr/>
        </p:nvSpPr>
        <p:spPr>
          <a:xfrm>
            <a:off x="17714963" y="3107767"/>
            <a:ext cx="2311428" cy="387746"/>
          </a:xfrm>
          <a:prstGeom prst="round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800" dirty="0">
                <a:solidFill>
                  <a:schemeClr val="bg1"/>
                </a:solidFill>
                <a:latin typeface="Times New Roman" panose="02020603050405020304" pitchFamily="18" charset="0"/>
                <a:cs typeface="Times New Roman" panose="02020603050405020304" pitchFamily="18" charset="0"/>
              </a:rPr>
              <a:t>X-RAY</a:t>
            </a:r>
            <a:endParaRPr lang="ru-RU" sz="1800" dirty="0">
              <a:solidFill>
                <a:schemeClr val="bg1"/>
              </a:solidFill>
              <a:latin typeface="Times New Roman" panose="02020603050405020304" pitchFamily="18" charset="0"/>
              <a:cs typeface="Times New Roman" panose="02020603050405020304" pitchFamily="18" charset="0"/>
            </a:endParaRPr>
          </a:p>
        </p:txBody>
      </p:sp>
      <p:sp>
        <p:nvSpPr>
          <p:cNvPr id="19" name="Скругленный прямоугольник 10">
            <a:extLst>
              <a:ext uri="{FF2B5EF4-FFF2-40B4-BE49-F238E27FC236}">
                <a16:creationId xmlns:a16="http://schemas.microsoft.com/office/drawing/2014/main" id="{64A90370-89EF-4CC4-8863-2C37F0D9D7EB}"/>
              </a:ext>
            </a:extLst>
          </p:cNvPr>
          <p:cNvSpPr/>
          <p:nvPr/>
        </p:nvSpPr>
        <p:spPr>
          <a:xfrm>
            <a:off x="20014780" y="3018503"/>
            <a:ext cx="1095956" cy="477010"/>
          </a:xfrm>
          <a:prstGeom prst="round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800" dirty="0">
                <a:solidFill>
                  <a:schemeClr val="bg1"/>
                </a:solidFill>
                <a:latin typeface="Times New Roman" panose="02020603050405020304" pitchFamily="18" charset="0"/>
                <a:cs typeface="Times New Roman" panose="02020603050405020304" pitchFamily="18" charset="0"/>
              </a:rPr>
              <a:t>2</a:t>
            </a:r>
            <a:endParaRPr lang="ru-RU" sz="1800" dirty="0">
              <a:solidFill>
                <a:schemeClr val="bg1"/>
              </a:solidFill>
              <a:latin typeface="Times New Roman" panose="020206030504050203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id="{91006866-BDAD-41EE-8F17-BFC9BB384C10}"/>
              </a:ext>
            </a:extLst>
          </p:cNvPr>
          <p:cNvSpPr/>
          <p:nvPr/>
        </p:nvSpPr>
        <p:spPr>
          <a:xfrm>
            <a:off x="12435101" y="3627907"/>
            <a:ext cx="8157391" cy="25201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bg1"/>
                </a:solidFill>
                <a:latin typeface="Times New Roman" panose="02020603050405020304" pitchFamily="18" charset="0"/>
                <a:cs typeface="Times New Roman" panose="02020603050405020304" pitchFamily="18" charset="0"/>
              </a:rPr>
              <a:t>A new coordination compound [Zn(phen)</a:t>
            </a:r>
            <a:r>
              <a:rPr lang="en-US" sz="1800" baseline="-25000" dirty="0">
                <a:solidFill>
                  <a:schemeClr val="bg1"/>
                </a:solidFill>
                <a:latin typeface="Times New Roman" panose="02020603050405020304" pitchFamily="18" charset="0"/>
                <a:cs typeface="Times New Roman" panose="02020603050405020304" pitchFamily="18" charset="0"/>
              </a:rPr>
              <a:t>3</a:t>
            </a:r>
            <a:r>
              <a:rPr lang="en-US" sz="1800" dirty="0">
                <a:solidFill>
                  <a:schemeClr val="bg1"/>
                </a:solidFill>
                <a:latin typeface="Times New Roman" panose="02020603050405020304" pitchFamily="18" charset="0"/>
                <a:cs typeface="Times New Roman" panose="02020603050405020304" pitchFamily="18" charset="0"/>
              </a:rPr>
              <a:t>](BF</a:t>
            </a:r>
            <a:r>
              <a:rPr lang="en-US" sz="1800" baseline="-25000" dirty="0">
                <a:solidFill>
                  <a:schemeClr val="bg1"/>
                </a:solidFill>
                <a:latin typeface="Times New Roman" panose="02020603050405020304" pitchFamily="18" charset="0"/>
                <a:cs typeface="Times New Roman" panose="02020603050405020304" pitchFamily="18" charset="0"/>
              </a:rPr>
              <a:t>4</a:t>
            </a:r>
            <a:r>
              <a:rPr lang="en-US" sz="1800" dirty="0">
                <a:solidFill>
                  <a:schemeClr val="bg1"/>
                </a:solidFill>
                <a:latin typeface="Times New Roman" panose="02020603050405020304" pitchFamily="18" charset="0"/>
                <a:cs typeface="Times New Roman" panose="02020603050405020304" pitchFamily="18" charset="0"/>
              </a:rPr>
              <a:t>)</a:t>
            </a:r>
            <a:r>
              <a:rPr lang="en-US" sz="1800" baseline="-25000" dirty="0">
                <a:solidFill>
                  <a:schemeClr val="bg1"/>
                </a:solidFill>
                <a:latin typeface="Times New Roman" panose="02020603050405020304" pitchFamily="18" charset="0"/>
                <a:cs typeface="Times New Roman" panose="02020603050405020304" pitchFamily="18" charset="0"/>
              </a:rPr>
              <a:t>2</a:t>
            </a:r>
            <a:r>
              <a:rPr lang="en-US" sz="1800" dirty="0">
                <a:solidFill>
                  <a:schemeClr val="bg1"/>
                </a:solidFill>
                <a:latin typeface="Times New Roman" panose="02020603050405020304" pitchFamily="18" charset="0"/>
                <a:cs typeface="Times New Roman" panose="02020603050405020304" pitchFamily="18" charset="0"/>
              </a:rPr>
              <a:t>·EtOH·H</a:t>
            </a:r>
            <a:r>
              <a:rPr lang="en-US" sz="1800" baseline="-25000" dirty="0">
                <a:solidFill>
                  <a:schemeClr val="bg1"/>
                </a:solidFill>
                <a:latin typeface="Times New Roman" panose="02020603050405020304" pitchFamily="18" charset="0"/>
                <a:cs typeface="Times New Roman" panose="02020603050405020304" pitchFamily="18" charset="0"/>
              </a:rPr>
              <a:t>2</a:t>
            </a:r>
            <a:r>
              <a:rPr lang="en-US" sz="1800" dirty="0">
                <a:solidFill>
                  <a:schemeClr val="bg1"/>
                </a:solidFill>
                <a:latin typeface="Times New Roman" panose="02020603050405020304" pitchFamily="18" charset="0"/>
                <a:cs typeface="Times New Roman" panose="02020603050405020304" pitchFamily="18" charset="0"/>
              </a:rPr>
              <a:t>O was obtained through the interaction of the phen ligand with salt Zn(BF₄)</a:t>
            </a:r>
            <a:r>
              <a:rPr lang="en-US" sz="1800" baseline="-25000" dirty="0">
                <a:solidFill>
                  <a:schemeClr val="bg1"/>
                </a:solidFill>
                <a:latin typeface="Times New Roman" panose="02020603050405020304" pitchFamily="18" charset="0"/>
                <a:cs typeface="Times New Roman" panose="02020603050405020304" pitchFamily="18" charset="0"/>
              </a:rPr>
              <a:t>2</a:t>
            </a:r>
            <a:r>
              <a:rPr lang="en-US" sz="1800" dirty="0">
                <a:solidFill>
                  <a:schemeClr val="bg1"/>
                </a:solidFill>
                <a:latin typeface="Times New Roman" panose="02020603050405020304" pitchFamily="18" charset="0"/>
                <a:cs typeface="Times New Roman" panose="02020603050405020304" pitchFamily="18" charset="0"/>
              </a:rPr>
              <a:t>.6H</a:t>
            </a:r>
            <a:r>
              <a:rPr lang="en-US" sz="1800" baseline="-25000" dirty="0">
                <a:solidFill>
                  <a:schemeClr val="bg1"/>
                </a:solidFill>
                <a:latin typeface="Times New Roman" panose="02020603050405020304" pitchFamily="18" charset="0"/>
                <a:cs typeface="Times New Roman" panose="02020603050405020304" pitchFamily="18" charset="0"/>
              </a:rPr>
              <a:t>2</a:t>
            </a:r>
            <a:r>
              <a:rPr lang="en-US" sz="1800" dirty="0">
                <a:solidFill>
                  <a:schemeClr val="bg1"/>
                </a:solidFill>
                <a:latin typeface="Times New Roman" panose="02020603050405020304" pitchFamily="18" charset="0"/>
                <a:cs typeface="Times New Roman" panose="02020603050405020304" pitchFamily="18" charset="0"/>
              </a:rPr>
              <a:t>O , in the CH</a:t>
            </a:r>
            <a:r>
              <a:rPr lang="en-US" sz="1800" baseline="-25000" dirty="0">
                <a:solidFill>
                  <a:schemeClr val="bg1"/>
                </a:solidFill>
                <a:latin typeface="Times New Roman" panose="02020603050405020304" pitchFamily="18" charset="0"/>
                <a:cs typeface="Times New Roman" panose="02020603050405020304" pitchFamily="18" charset="0"/>
              </a:rPr>
              <a:t>3</a:t>
            </a:r>
            <a:r>
              <a:rPr lang="en-US" sz="1800" dirty="0">
                <a:solidFill>
                  <a:schemeClr val="bg1"/>
                </a:solidFill>
                <a:latin typeface="Times New Roman" panose="02020603050405020304" pitchFamily="18" charset="0"/>
                <a:cs typeface="Times New Roman" panose="02020603050405020304" pitchFamily="18" charset="0"/>
              </a:rPr>
              <a:t>OH:C</a:t>
            </a:r>
            <a:r>
              <a:rPr lang="en-US" sz="1800" baseline="-25000" dirty="0">
                <a:solidFill>
                  <a:schemeClr val="bg1"/>
                </a:solidFill>
                <a:latin typeface="Times New Roman" panose="02020603050405020304" pitchFamily="18" charset="0"/>
                <a:cs typeface="Times New Roman" panose="02020603050405020304" pitchFamily="18" charset="0"/>
              </a:rPr>
              <a:t>2</a:t>
            </a:r>
            <a:r>
              <a:rPr lang="en-US" sz="1800" dirty="0">
                <a:solidFill>
                  <a:schemeClr val="bg1"/>
                </a:solidFill>
                <a:latin typeface="Times New Roman" panose="02020603050405020304" pitchFamily="18" charset="0"/>
                <a:cs typeface="Times New Roman" panose="02020603050405020304" pitchFamily="18" charset="0"/>
              </a:rPr>
              <a:t>H</a:t>
            </a:r>
            <a:r>
              <a:rPr lang="en-US" sz="1800" baseline="-25000" dirty="0">
                <a:solidFill>
                  <a:schemeClr val="bg1"/>
                </a:solidFill>
                <a:latin typeface="Times New Roman" panose="02020603050405020304" pitchFamily="18" charset="0"/>
                <a:cs typeface="Times New Roman" panose="02020603050405020304" pitchFamily="18" charset="0"/>
              </a:rPr>
              <a:t>5</a:t>
            </a:r>
            <a:r>
              <a:rPr lang="en-US" sz="1800" dirty="0">
                <a:solidFill>
                  <a:schemeClr val="bg1"/>
                </a:solidFill>
                <a:latin typeface="Times New Roman" panose="02020603050405020304" pitchFamily="18" charset="0"/>
                <a:cs typeface="Times New Roman" panose="02020603050405020304" pitchFamily="18" charset="0"/>
              </a:rPr>
              <a:t>OH solvent mixture. The Zn(II) cation is coordinated by three neutral phen molecules, which act as bidentate ligands through nitrogen donor atoms. The metal cation adopts a slightly distorted octahedral geometry, with an N₆ donor set provided by three phen ligands, Zn-N distances being in the range 2.153(3)-2.191(3) Å. Each phen ligand forms a chelate ring with the metal center, contributing to stability of the complex cation.</a:t>
            </a:r>
          </a:p>
        </p:txBody>
      </p:sp>
      <p:sp>
        <p:nvSpPr>
          <p:cNvPr id="24" name="Скругленный прямоугольник 10">
            <a:extLst>
              <a:ext uri="{FF2B5EF4-FFF2-40B4-BE49-F238E27FC236}">
                <a16:creationId xmlns:a16="http://schemas.microsoft.com/office/drawing/2014/main" id="{5FD2A613-E4AB-4BB4-BADE-E095FC508808}"/>
              </a:ext>
            </a:extLst>
          </p:cNvPr>
          <p:cNvSpPr/>
          <p:nvPr/>
        </p:nvSpPr>
        <p:spPr>
          <a:xfrm>
            <a:off x="271960" y="5251272"/>
            <a:ext cx="1095956" cy="477010"/>
          </a:xfrm>
          <a:prstGeom prst="round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800" dirty="0">
                <a:solidFill>
                  <a:schemeClr val="bg1"/>
                </a:solidFill>
                <a:latin typeface="Times New Roman" panose="02020603050405020304" pitchFamily="18" charset="0"/>
                <a:cs typeface="Times New Roman" panose="02020603050405020304" pitchFamily="18" charset="0"/>
              </a:rPr>
              <a:t>3</a:t>
            </a:r>
            <a:endParaRPr lang="ru-RU" sz="1800" dirty="0">
              <a:solidFill>
                <a:schemeClr val="bg1"/>
              </a:solidFill>
              <a:latin typeface="Times New Roman" panose="02020603050405020304" pitchFamily="18" charset="0"/>
              <a:cs typeface="Times New Roman" panose="02020603050405020304" pitchFamily="18" charset="0"/>
            </a:endParaRPr>
          </a:p>
        </p:txBody>
      </p:sp>
      <p:sp>
        <p:nvSpPr>
          <p:cNvPr id="25" name="Скругленный прямоугольник 9">
            <a:extLst>
              <a:ext uri="{FF2B5EF4-FFF2-40B4-BE49-F238E27FC236}">
                <a16:creationId xmlns:a16="http://schemas.microsoft.com/office/drawing/2014/main" id="{80BE759F-5592-4BC4-AEB9-1A548FA4CED1}"/>
              </a:ext>
            </a:extLst>
          </p:cNvPr>
          <p:cNvSpPr/>
          <p:nvPr/>
        </p:nvSpPr>
        <p:spPr>
          <a:xfrm>
            <a:off x="1374473" y="5267502"/>
            <a:ext cx="3771565" cy="401258"/>
          </a:xfrm>
          <a:prstGeom prst="round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800" dirty="0">
                <a:solidFill>
                  <a:schemeClr val="bg1"/>
                </a:solidFill>
                <a:latin typeface="Times New Roman" panose="02020603050405020304" pitchFamily="18" charset="0"/>
                <a:cs typeface="Times New Roman" panose="02020603050405020304" pitchFamily="18" charset="0"/>
              </a:rPr>
              <a:t>HIRSHFELD SURFACE ANALYSIS</a:t>
            </a:r>
            <a:endParaRPr lang="ru-RU" sz="1800" dirty="0">
              <a:solidFill>
                <a:schemeClr val="bg1"/>
              </a:solidFill>
              <a:latin typeface="Times New Roman" panose="02020603050405020304" pitchFamily="18" charset="0"/>
              <a:cs typeface="Times New Roman" panose="02020603050405020304" pitchFamily="18" charset="0"/>
            </a:endParaRPr>
          </a:p>
        </p:txBody>
      </p:sp>
      <p:sp>
        <p:nvSpPr>
          <p:cNvPr id="26" name="Прямоугольник 25">
            <a:extLst>
              <a:ext uri="{FF2B5EF4-FFF2-40B4-BE49-F238E27FC236}">
                <a16:creationId xmlns:a16="http://schemas.microsoft.com/office/drawing/2014/main" id="{998ABCFF-F1CF-4CE0-9A54-4E6BFDB62638}"/>
              </a:ext>
            </a:extLst>
          </p:cNvPr>
          <p:cNvSpPr/>
          <p:nvPr/>
        </p:nvSpPr>
        <p:spPr>
          <a:xfrm>
            <a:off x="496691" y="5506555"/>
            <a:ext cx="10008276" cy="20990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bg1"/>
                </a:solidFill>
                <a:latin typeface="Times New Roman" panose="02020603050405020304" pitchFamily="18" charset="0"/>
                <a:cs typeface="Times New Roman" panose="02020603050405020304" pitchFamily="18" charset="0"/>
              </a:rPr>
              <a:t>For the obtained coordination compound, some physicochemical analyses were carried out to confirm the structure, the infrared spectroscopy confirmed the presence of the ligands. The distribution of intermolecular interaction was evaluated using Hirshfeld surface analysis. Hirshfeld surface analysis and 2D fingerprint plots clearly indicate the maximum contribution attributed to H⋯H (</a:t>
            </a:r>
            <a:r>
              <a:rPr lang="ro-MD" sz="1800" dirty="0">
                <a:solidFill>
                  <a:schemeClr val="bg1"/>
                </a:solidFill>
                <a:latin typeface="Times New Roman" panose="02020603050405020304" pitchFamily="18" charset="0"/>
                <a:cs typeface="Times New Roman" panose="02020603050405020304" pitchFamily="18" charset="0"/>
              </a:rPr>
              <a:t>31,8</a:t>
            </a:r>
            <a:r>
              <a:rPr lang="en-US" sz="1800" dirty="0">
                <a:solidFill>
                  <a:schemeClr val="bg1"/>
                </a:solidFill>
                <a:latin typeface="Times New Roman" panose="02020603050405020304" pitchFamily="18" charset="0"/>
                <a:cs typeface="Times New Roman" panose="02020603050405020304" pitchFamily="18" charset="0"/>
              </a:rPr>
              <a:t>%), </a:t>
            </a:r>
            <a:r>
              <a:rPr lang="ro-MD" sz="1800" dirty="0">
                <a:solidFill>
                  <a:schemeClr val="bg1"/>
                </a:solidFill>
                <a:latin typeface="Times New Roman" panose="02020603050405020304" pitchFamily="18" charset="0"/>
                <a:cs typeface="Times New Roman" panose="02020603050405020304" pitchFamily="18" charset="0"/>
              </a:rPr>
              <a:t>C</a:t>
            </a:r>
            <a:r>
              <a:rPr lang="en-US" sz="1800" dirty="0">
                <a:solidFill>
                  <a:schemeClr val="bg1"/>
                </a:solidFill>
                <a:latin typeface="Times New Roman" panose="02020603050405020304" pitchFamily="18" charset="0"/>
                <a:cs typeface="Times New Roman" panose="02020603050405020304" pitchFamily="18" charset="0"/>
              </a:rPr>
              <a:t>⋯H (</a:t>
            </a:r>
            <a:r>
              <a:rPr lang="ro-MD" sz="1800" dirty="0">
                <a:solidFill>
                  <a:schemeClr val="bg1"/>
                </a:solidFill>
                <a:latin typeface="Times New Roman" panose="02020603050405020304" pitchFamily="18" charset="0"/>
                <a:cs typeface="Times New Roman" panose="02020603050405020304" pitchFamily="18" charset="0"/>
              </a:rPr>
              <a:t>7,5</a:t>
            </a:r>
            <a:r>
              <a:rPr lang="en-US" sz="1800" dirty="0">
                <a:solidFill>
                  <a:schemeClr val="bg1"/>
                </a:solidFill>
                <a:latin typeface="Times New Roman" panose="02020603050405020304" pitchFamily="18" charset="0"/>
                <a:cs typeface="Times New Roman" panose="02020603050405020304" pitchFamily="18" charset="0"/>
              </a:rPr>
              <a:t>%), and </a:t>
            </a:r>
            <a:r>
              <a:rPr lang="ro-MD" sz="1800" dirty="0">
                <a:solidFill>
                  <a:schemeClr val="bg1"/>
                </a:solidFill>
                <a:latin typeface="Times New Roman" panose="02020603050405020304" pitchFamily="18" charset="0"/>
                <a:cs typeface="Times New Roman" panose="02020603050405020304" pitchFamily="18" charset="0"/>
              </a:rPr>
              <a:t>C</a:t>
            </a:r>
            <a:r>
              <a:rPr lang="en-US" sz="1800" dirty="0">
                <a:solidFill>
                  <a:schemeClr val="bg1"/>
                </a:solidFill>
                <a:latin typeface="Times New Roman" panose="02020603050405020304" pitchFamily="18" charset="0"/>
                <a:cs typeface="Times New Roman" panose="02020603050405020304" pitchFamily="18" charset="0"/>
              </a:rPr>
              <a:t>⋯</a:t>
            </a:r>
            <a:r>
              <a:rPr lang="ro-MD" sz="1800" dirty="0">
                <a:solidFill>
                  <a:schemeClr val="bg1"/>
                </a:solidFill>
                <a:latin typeface="Times New Roman" panose="02020603050405020304" pitchFamily="18" charset="0"/>
                <a:cs typeface="Times New Roman" panose="02020603050405020304" pitchFamily="18" charset="0"/>
              </a:rPr>
              <a:t>C</a:t>
            </a:r>
            <a:r>
              <a:rPr lang="en-US" sz="1800" dirty="0">
                <a:solidFill>
                  <a:schemeClr val="bg1"/>
                </a:solidFill>
                <a:latin typeface="Times New Roman" panose="02020603050405020304" pitchFamily="18" charset="0"/>
                <a:cs typeface="Times New Roman" panose="02020603050405020304" pitchFamily="18" charset="0"/>
              </a:rPr>
              <a:t> (</a:t>
            </a:r>
            <a:r>
              <a:rPr lang="ro-MD" sz="1800" dirty="0">
                <a:solidFill>
                  <a:schemeClr val="bg1"/>
                </a:solidFill>
                <a:latin typeface="Times New Roman" panose="02020603050405020304" pitchFamily="18" charset="0"/>
                <a:cs typeface="Times New Roman" panose="02020603050405020304" pitchFamily="18" charset="0"/>
              </a:rPr>
              <a:t>3,9</a:t>
            </a:r>
            <a:r>
              <a:rPr lang="en-US" sz="1800" dirty="0">
                <a:solidFill>
                  <a:schemeClr val="bg1"/>
                </a:solidFill>
                <a:latin typeface="Times New Roman" panose="02020603050405020304" pitchFamily="18" charset="0"/>
                <a:cs typeface="Times New Roman" panose="02020603050405020304" pitchFamily="18" charset="0"/>
              </a:rPr>
              <a:t>%) contacts, which confirm the dominance of </a:t>
            </a:r>
            <a:r>
              <a:rPr lang="ro-MD" sz="1800" dirty="0">
                <a:solidFill>
                  <a:schemeClr val="bg1"/>
                </a:solidFill>
                <a:latin typeface="Times New Roman" panose="02020603050405020304" pitchFamily="18" charset="0"/>
                <a:cs typeface="Times New Roman" panose="02020603050405020304" pitchFamily="18" charset="0"/>
              </a:rPr>
              <a:t>intermolecular interactions.</a:t>
            </a:r>
            <a:endParaRPr lang="ru-RU" sz="1800" dirty="0">
              <a:solidFill>
                <a:schemeClr val="bg1"/>
              </a:solidFill>
              <a:latin typeface="Times New Roman" panose="02020603050405020304" pitchFamily="18" charset="0"/>
              <a:cs typeface="Times New Roman" panose="02020603050405020304" pitchFamily="18" charset="0"/>
            </a:endParaRPr>
          </a:p>
        </p:txBody>
      </p:sp>
      <p:sp>
        <p:nvSpPr>
          <p:cNvPr id="36" name="Скругленный прямоугольник 10">
            <a:extLst>
              <a:ext uri="{FF2B5EF4-FFF2-40B4-BE49-F238E27FC236}">
                <a16:creationId xmlns:a16="http://schemas.microsoft.com/office/drawing/2014/main" id="{50C058CF-C47D-4D1E-AF8B-71ACB6776938}"/>
              </a:ext>
            </a:extLst>
          </p:cNvPr>
          <p:cNvSpPr/>
          <p:nvPr/>
        </p:nvSpPr>
        <p:spPr>
          <a:xfrm>
            <a:off x="19956173" y="10293090"/>
            <a:ext cx="1095956" cy="477010"/>
          </a:xfrm>
          <a:prstGeom prst="round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800" dirty="0">
                <a:solidFill>
                  <a:schemeClr val="bg1"/>
                </a:solidFill>
                <a:latin typeface="Times New Roman" panose="02020603050405020304" pitchFamily="18" charset="0"/>
                <a:cs typeface="Times New Roman" panose="02020603050405020304" pitchFamily="18" charset="0"/>
              </a:rPr>
              <a:t>4</a:t>
            </a:r>
            <a:endParaRPr lang="ru-RU" sz="1800" dirty="0">
              <a:solidFill>
                <a:schemeClr val="bg1"/>
              </a:solidFill>
              <a:latin typeface="Times New Roman" panose="02020603050405020304" pitchFamily="18" charset="0"/>
              <a:cs typeface="Times New Roman" panose="02020603050405020304" pitchFamily="18" charset="0"/>
            </a:endParaRPr>
          </a:p>
        </p:txBody>
      </p:sp>
      <p:sp>
        <p:nvSpPr>
          <p:cNvPr id="37" name="Скругленный прямоугольник 9">
            <a:extLst>
              <a:ext uri="{FF2B5EF4-FFF2-40B4-BE49-F238E27FC236}">
                <a16:creationId xmlns:a16="http://schemas.microsoft.com/office/drawing/2014/main" id="{E8129354-8F39-4764-AAC6-4B9DB5649343}"/>
              </a:ext>
            </a:extLst>
          </p:cNvPr>
          <p:cNvSpPr/>
          <p:nvPr/>
        </p:nvSpPr>
        <p:spPr>
          <a:xfrm>
            <a:off x="17590964" y="10337722"/>
            <a:ext cx="2311428" cy="387746"/>
          </a:xfrm>
          <a:prstGeom prst="round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800" dirty="0">
                <a:solidFill>
                  <a:schemeClr val="bg1"/>
                </a:solidFill>
                <a:latin typeface="Times New Roman" panose="02020603050405020304" pitchFamily="18" charset="0"/>
                <a:cs typeface="Times New Roman" panose="02020603050405020304" pitchFamily="18" charset="0"/>
              </a:rPr>
              <a:t>IR SPECTROSCOPY</a:t>
            </a:r>
          </a:p>
        </p:txBody>
      </p:sp>
      <p:sp>
        <p:nvSpPr>
          <p:cNvPr id="39" name="Прямоугольник 38">
            <a:extLst>
              <a:ext uri="{FF2B5EF4-FFF2-40B4-BE49-F238E27FC236}">
                <a16:creationId xmlns:a16="http://schemas.microsoft.com/office/drawing/2014/main" id="{50ECD6E0-3881-482D-8384-6D1A0C004B08}"/>
              </a:ext>
            </a:extLst>
          </p:cNvPr>
          <p:cNvSpPr/>
          <p:nvPr/>
        </p:nvSpPr>
        <p:spPr>
          <a:xfrm>
            <a:off x="17464360" y="10808827"/>
            <a:ext cx="3741349" cy="41005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bg1"/>
                </a:solidFill>
                <a:latin typeface="Times New Roman" panose="02020603050405020304" pitchFamily="18" charset="0"/>
                <a:cs typeface="Times New Roman" panose="02020603050405020304" pitchFamily="18" charset="0"/>
              </a:rPr>
              <a:t>The IR </a:t>
            </a:r>
            <a:r>
              <a:rPr lang="en-US" sz="1800" dirty="0" err="1">
                <a:solidFill>
                  <a:schemeClr val="bg1"/>
                </a:solidFill>
                <a:latin typeface="Times New Roman" panose="02020603050405020304" pitchFamily="18" charset="0"/>
                <a:cs typeface="Times New Roman" panose="02020603050405020304" pitchFamily="18" charset="0"/>
              </a:rPr>
              <a:t>specta</a:t>
            </a:r>
            <a:r>
              <a:rPr lang="en-US" sz="1800" dirty="0">
                <a:solidFill>
                  <a:schemeClr val="bg1"/>
                </a:solidFill>
                <a:latin typeface="Times New Roman" panose="02020603050405020304" pitchFamily="18" charset="0"/>
                <a:cs typeface="Times New Roman" panose="02020603050405020304" pitchFamily="18" charset="0"/>
              </a:rPr>
              <a:t> of the coordination compound and the pure ligands dadpm were measured and confirm the presence of organic ligand</a:t>
            </a:r>
            <a:r>
              <a:rPr lang="ro-MD" sz="1800" dirty="0">
                <a:solidFill>
                  <a:schemeClr val="bg1"/>
                </a:solidFill>
                <a:latin typeface="Times New Roman" panose="02020603050405020304" pitchFamily="18" charset="0"/>
                <a:cs typeface="Times New Roman" panose="02020603050405020304" pitchFamily="18" charset="0"/>
              </a:rPr>
              <a:t>s</a:t>
            </a:r>
            <a:r>
              <a:rPr lang="en-US" sz="1800" dirty="0">
                <a:solidFill>
                  <a:schemeClr val="bg1"/>
                </a:solidFill>
                <a:latin typeface="Times New Roman" panose="02020603050405020304" pitchFamily="18" charset="0"/>
                <a:cs typeface="Times New Roman" panose="02020603050405020304" pitchFamily="18" charset="0"/>
              </a:rPr>
              <a:t> used in the synthesis. The absorption bands observed at 3450-3373 cm</a:t>
            </a:r>
            <a:r>
              <a:rPr lang="en-US" sz="1800" baseline="30000" dirty="0">
                <a:solidFill>
                  <a:schemeClr val="bg1"/>
                </a:solidFill>
                <a:latin typeface="Times New Roman" panose="02020603050405020304" pitchFamily="18" charset="0"/>
                <a:cs typeface="Times New Roman" panose="02020603050405020304" pitchFamily="18" charset="0"/>
              </a:rPr>
              <a:t>-1</a:t>
            </a:r>
            <a:r>
              <a:rPr lang="en-US" sz="1800" dirty="0">
                <a:solidFill>
                  <a:schemeClr val="bg1"/>
                </a:solidFill>
                <a:latin typeface="Times New Roman" panose="02020603050405020304" pitchFamily="18" charset="0"/>
                <a:cs typeface="Times New Roman" panose="02020603050405020304" pitchFamily="18" charset="0"/>
              </a:rPr>
              <a:t> are assigned to asymmetric and symmetric stretching vibrations ν(NH</a:t>
            </a:r>
            <a:r>
              <a:rPr lang="en-US" sz="1800" baseline="-25000" dirty="0">
                <a:solidFill>
                  <a:schemeClr val="bg1"/>
                </a:solidFill>
                <a:latin typeface="Times New Roman" panose="02020603050405020304" pitchFamily="18" charset="0"/>
                <a:cs typeface="Times New Roman" panose="02020603050405020304" pitchFamily="18" charset="0"/>
              </a:rPr>
              <a:t>2</a:t>
            </a:r>
            <a:r>
              <a:rPr lang="en-US" sz="1800" dirty="0">
                <a:solidFill>
                  <a:schemeClr val="bg1"/>
                </a:solidFill>
                <a:latin typeface="Times New Roman" panose="02020603050405020304" pitchFamily="18" charset="0"/>
                <a:cs typeface="Times New Roman" panose="02020603050405020304" pitchFamily="18" charset="0"/>
              </a:rPr>
              <a:t>), while deformation  vibrations δ(NH) were registered at 1600 cm</a:t>
            </a:r>
            <a:r>
              <a:rPr lang="en-US" sz="1800" baseline="30000" dirty="0">
                <a:solidFill>
                  <a:schemeClr val="bg1"/>
                </a:solidFill>
                <a:latin typeface="Times New Roman" panose="02020603050405020304" pitchFamily="18" charset="0"/>
                <a:cs typeface="Times New Roman" panose="02020603050405020304" pitchFamily="18" charset="0"/>
              </a:rPr>
              <a:t>-1</a:t>
            </a:r>
            <a:r>
              <a:rPr lang="en-US" sz="1800" dirty="0">
                <a:solidFill>
                  <a:schemeClr val="bg1"/>
                </a:solidFill>
                <a:latin typeface="Times New Roman" panose="02020603050405020304" pitchFamily="18" charset="0"/>
                <a:cs typeface="Times New Roman" panose="02020603050405020304" pitchFamily="18" charset="0"/>
              </a:rPr>
              <a:t>.The bands at 2826-2886 cm</a:t>
            </a:r>
            <a:r>
              <a:rPr lang="en-US" sz="1800" baseline="30000" dirty="0">
                <a:solidFill>
                  <a:schemeClr val="bg1"/>
                </a:solidFill>
                <a:latin typeface="Times New Roman" panose="02020603050405020304" pitchFamily="18" charset="0"/>
                <a:cs typeface="Times New Roman" panose="02020603050405020304" pitchFamily="18" charset="0"/>
              </a:rPr>
              <a:t>-1</a:t>
            </a:r>
            <a:r>
              <a:rPr lang="en-US" sz="1800" dirty="0">
                <a:solidFill>
                  <a:schemeClr val="bg1"/>
                </a:solidFill>
                <a:latin typeface="Times New Roman" panose="02020603050405020304" pitchFamily="18" charset="0"/>
                <a:cs typeface="Times New Roman" panose="02020603050405020304" pitchFamily="18" charset="0"/>
              </a:rPr>
              <a:t> are assigned to the </a:t>
            </a:r>
            <a:r>
              <a:rPr lang="en-US" sz="1800" dirty="0" err="1">
                <a:solidFill>
                  <a:schemeClr val="bg1"/>
                </a:solidFill>
                <a:latin typeface="Times New Roman" panose="02020603050405020304" pitchFamily="18" charset="0"/>
                <a:cs typeface="Times New Roman" panose="02020603050405020304" pitchFamily="18" charset="0"/>
              </a:rPr>
              <a:t>ν</a:t>
            </a:r>
            <a:r>
              <a:rPr lang="en-US" sz="1800" baseline="-25000" dirty="0" err="1">
                <a:solidFill>
                  <a:schemeClr val="bg1"/>
                </a:solidFill>
                <a:latin typeface="Times New Roman" panose="02020603050405020304" pitchFamily="18" charset="0"/>
                <a:cs typeface="Times New Roman" panose="02020603050405020304" pitchFamily="18" charset="0"/>
              </a:rPr>
              <a:t>s</a:t>
            </a:r>
            <a:r>
              <a:rPr lang="en-US" sz="1800" dirty="0">
                <a:solidFill>
                  <a:schemeClr val="bg1"/>
                </a:solidFill>
                <a:latin typeface="Times New Roman" panose="02020603050405020304" pitchFamily="18" charset="0"/>
                <a:cs typeface="Times New Roman" panose="02020603050405020304" pitchFamily="18" charset="0"/>
              </a:rPr>
              <a:t>(CH</a:t>
            </a:r>
            <a:r>
              <a:rPr lang="en-US" sz="1800" baseline="-25000" dirty="0">
                <a:solidFill>
                  <a:schemeClr val="bg1"/>
                </a:solidFill>
                <a:latin typeface="Times New Roman" panose="02020603050405020304" pitchFamily="18" charset="0"/>
                <a:cs typeface="Times New Roman" panose="02020603050405020304" pitchFamily="18" charset="0"/>
              </a:rPr>
              <a:t>2</a:t>
            </a:r>
            <a:r>
              <a:rPr lang="en-US" sz="1800" dirty="0">
                <a:solidFill>
                  <a:schemeClr val="bg1"/>
                </a:solidFill>
                <a:latin typeface="Times New Roman" panose="02020603050405020304" pitchFamily="18" charset="0"/>
                <a:cs typeface="Times New Roman" panose="02020603050405020304" pitchFamily="18" charset="0"/>
              </a:rPr>
              <a:t>) and </a:t>
            </a:r>
            <a:r>
              <a:rPr lang="en-US" sz="1800" dirty="0" err="1">
                <a:solidFill>
                  <a:schemeClr val="bg1"/>
                </a:solidFill>
                <a:latin typeface="Times New Roman" panose="02020603050405020304" pitchFamily="18" charset="0"/>
                <a:cs typeface="Times New Roman" panose="02020603050405020304" pitchFamily="18" charset="0"/>
              </a:rPr>
              <a:t>ν</a:t>
            </a:r>
            <a:r>
              <a:rPr lang="en-US" sz="1800" baseline="-25000" dirty="0" err="1">
                <a:solidFill>
                  <a:schemeClr val="bg1"/>
                </a:solidFill>
                <a:latin typeface="Times New Roman" panose="02020603050405020304" pitchFamily="18" charset="0"/>
                <a:cs typeface="Times New Roman" panose="02020603050405020304" pitchFamily="18" charset="0"/>
              </a:rPr>
              <a:t>as</a:t>
            </a:r>
            <a:r>
              <a:rPr lang="en-US" sz="1800" dirty="0">
                <a:solidFill>
                  <a:schemeClr val="bg1"/>
                </a:solidFill>
                <a:latin typeface="Times New Roman" panose="02020603050405020304" pitchFamily="18" charset="0"/>
                <a:cs typeface="Times New Roman" panose="02020603050405020304" pitchFamily="18" charset="0"/>
              </a:rPr>
              <a:t>(CH</a:t>
            </a:r>
            <a:r>
              <a:rPr lang="en-US" sz="1800" baseline="-25000" dirty="0">
                <a:solidFill>
                  <a:schemeClr val="bg1"/>
                </a:solidFill>
                <a:latin typeface="Times New Roman" panose="02020603050405020304" pitchFamily="18" charset="0"/>
                <a:cs typeface="Times New Roman" panose="02020603050405020304" pitchFamily="18" charset="0"/>
              </a:rPr>
              <a:t>2</a:t>
            </a:r>
            <a:r>
              <a:rPr lang="en-US" sz="1800" dirty="0">
                <a:solidFill>
                  <a:schemeClr val="bg1"/>
                </a:solidFill>
                <a:latin typeface="Times New Roman" panose="02020603050405020304" pitchFamily="18" charset="0"/>
                <a:cs typeface="Times New Roman" panose="02020603050405020304" pitchFamily="18" charset="0"/>
              </a:rPr>
              <a:t>) stretching vibrations. </a:t>
            </a:r>
          </a:p>
        </p:txBody>
      </p:sp>
      <p:sp>
        <p:nvSpPr>
          <p:cNvPr id="40" name="Скругленный прямоугольник 10">
            <a:extLst>
              <a:ext uri="{FF2B5EF4-FFF2-40B4-BE49-F238E27FC236}">
                <a16:creationId xmlns:a16="http://schemas.microsoft.com/office/drawing/2014/main" id="{897D6528-008F-4E66-B42A-97975A88B8CB}"/>
              </a:ext>
            </a:extLst>
          </p:cNvPr>
          <p:cNvSpPr/>
          <p:nvPr/>
        </p:nvSpPr>
        <p:spPr>
          <a:xfrm>
            <a:off x="331496" y="12503442"/>
            <a:ext cx="1095956" cy="477010"/>
          </a:xfrm>
          <a:prstGeom prst="round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800" dirty="0">
                <a:solidFill>
                  <a:schemeClr val="bg1"/>
                </a:solidFill>
                <a:latin typeface="Times New Roman" panose="02020603050405020304" pitchFamily="18" charset="0"/>
                <a:cs typeface="Times New Roman" panose="02020603050405020304" pitchFamily="18" charset="0"/>
              </a:rPr>
              <a:t>5</a:t>
            </a:r>
            <a:endParaRPr lang="ru-RU" sz="1800" dirty="0">
              <a:solidFill>
                <a:schemeClr val="bg1"/>
              </a:solidFill>
              <a:latin typeface="Times New Roman" panose="02020603050405020304" pitchFamily="18" charset="0"/>
              <a:cs typeface="Times New Roman" panose="02020603050405020304" pitchFamily="18" charset="0"/>
            </a:endParaRPr>
          </a:p>
        </p:txBody>
      </p:sp>
      <p:sp>
        <p:nvSpPr>
          <p:cNvPr id="41" name="Скругленный прямоугольник 9">
            <a:extLst>
              <a:ext uri="{FF2B5EF4-FFF2-40B4-BE49-F238E27FC236}">
                <a16:creationId xmlns:a16="http://schemas.microsoft.com/office/drawing/2014/main" id="{940F879E-D375-43C3-BB8B-FC4FA58417C3}"/>
              </a:ext>
            </a:extLst>
          </p:cNvPr>
          <p:cNvSpPr/>
          <p:nvPr/>
        </p:nvSpPr>
        <p:spPr>
          <a:xfrm>
            <a:off x="1471080" y="12575204"/>
            <a:ext cx="2311428" cy="375147"/>
          </a:xfrm>
          <a:prstGeom prst="round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800" dirty="0">
                <a:solidFill>
                  <a:schemeClr val="bg1"/>
                </a:solidFill>
                <a:latin typeface="Times New Roman" panose="02020603050405020304" pitchFamily="18" charset="0"/>
                <a:cs typeface="Times New Roman" panose="02020603050405020304" pitchFamily="18" charset="0"/>
              </a:rPr>
              <a:t>CONCLUSION</a:t>
            </a:r>
            <a:endParaRPr lang="ru-RU" sz="1800" dirty="0">
              <a:solidFill>
                <a:schemeClr val="bg1"/>
              </a:solidFill>
              <a:latin typeface="Times New Roman" panose="02020603050405020304" pitchFamily="18" charset="0"/>
              <a:cs typeface="Times New Roman" panose="02020603050405020304" pitchFamily="18" charset="0"/>
            </a:endParaRPr>
          </a:p>
        </p:txBody>
      </p:sp>
      <p:sp>
        <p:nvSpPr>
          <p:cNvPr id="42" name="Скругленный прямоугольник 8">
            <a:extLst>
              <a:ext uri="{FF2B5EF4-FFF2-40B4-BE49-F238E27FC236}">
                <a16:creationId xmlns:a16="http://schemas.microsoft.com/office/drawing/2014/main" id="{AEA8368F-8EDE-4A77-98E8-E8E59FC674AA}"/>
              </a:ext>
            </a:extLst>
          </p:cNvPr>
          <p:cNvSpPr/>
          <p:nvPr/>
        </p:nvSpPr>
        <p:spPr>
          <a:xfrm>
            <a:off x="51312" y="12994494"/>
            <a:ext cx="11673270" cy="1350454"/>
          </a:xfrm>
          <a:prstGeom prst="roundRect">
            <a:avLst/>
          </a:prstGeom>
          <a:solidFill>
            <a:schemeClr val="accent2">
              <a:lumMod val="20000"/>
              <a:lumOff val="80000"/>
            </a:schemeClr>
          </a:solidFill>
          <a:ln>
            <a:solidFill>
              <a:schemeClr val="accent2">
                <a:lumMod val="50000"/>
              </a:schemeClr>
            </a:solidFill>
          </a:ln>
        </p:spPr>
        <p:style>
          <a:lnRef idx="1">
            <a:schemeClr val="accent2"/>
          </a:lnRef>
          <a:fillRef idx="2">
            <a:schemeClr val="accent2"/>
          </a:fillRef>
          <a:effectRef idx="1">
            <a:schemeClr val="accent2"/>
          </a:effectRef>
          <a:fontRef idx="minor">
            <a:schemeClr val="dk1"/>
          </a:fontRef>
        </p:style>
        <p:txBody>
          <a:bodyPr anchor="ctr"/>
          <a:lstStyle/>
          <a:p>
            <a:pPr algn="ctr"/>
            <a:r>
              <a:rPr lang="en-US" sz="1800" dirty="0">
                <a:solidFill>
                  <a:schemeClr val="bg1"/>
                </a:solidFill>
                <a:latin typeface="Times New Roman" panose="02020603050405020304" pitchFamily="18" charset="0"/>
                <a:cs typeface="Times New Roman" panose="02020603050405020304" pitchFamily="18" charset="0"/>
              </a:rPr>
              <a:t>Synthesis and structural characterization of the Zn(II) coordination compound with 1,10-phenanthroline are reported. X-ray studies confirm that the obtained product represents a coordination compound with a distorted octahedral geometry around the Zn(II) center. The structural features and supramolecular interactions observed in this compound can contribute to a better understanding of the role of 1,10-phenanthroline in the crystal engineering of coordination architectures.</a:t>
            </a:r>
            <a:endParaRPr lang="ru-RU" sz="1800" dirty="0">
              <a:solidFill>
                <a:schemeClr val="bg1"/>
              </a:solidFill>
              <a:latin typeface="Times New Roman" panose="02020603050405020304" pitchFamily="18" charset="0"/>
              <a:cs typeface="Times New Roman" panose="02020603050405020304" pitchFamily="18" charset="0"/>
            </a:endParaRPr>
          </a:p>
        </p:txBody>
      </p:sp>
      <p:sp>
        <p:nvSpPr>
          <p:cNvPr id="43" name="Прямоугольник 42">
            <a:extLst>
              <a:ext uri="{FF2B5EF4-FFF2-40B4-BE49-F238E27FC236}">
                <a16:creationId xmlns:a16="http://schemas.microsoft.com/office/drawing/2014/main" id="{24139322-2EA5-43B8-8863-599B5EAA6A61}"/>
              </a:ext>
            </a:extLst>
          </p:cNvPr>
          <p:cNvSpPr/>
          <p:nvPr/>
        </p:nvSpPr>
        <p:spPr>
          <a:xfrm>
            <a:off x="51312" y="14298327"/>
            <a:ext cx="11519690" cy="7111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latin typeface="Times New Roman" panose="02020603050405020304" pitchFamily="18" charset="0"/>
                <a:cs typeface="Times New Roman" panose="02020603050405020304" pitchFamily="18" charset="0"/>
              </a:rPr>
              <a:t>Funding: </a:t>
            </a:r>
            <a:r>
              <a:rPr lang="en-US" sz="1800" dirty="0">
                <a:solidFill>
                  <a:schemeClr val="bg1"/>
                </a:solidFill>
                <a:latin typeface="Times New Roman" panose="02020603050405020304" pitchFamily="18" charset="0"/>
                <a:cs typeface="Times New Roman" panose="02020603050405020304" pitchFamily="18" charset="0"/>
              </a:rPr>
              <a:t>Subprogram 011202 ”Design and fabrication of intelligent materials with advanced magnetic, adsorption, luminescent and biologically active properties”, financed by the Ministry of Education and Research of R. Moldova.</a:t>
            </a:r>
          </a:p>
        </p:txBody>
      </p:sp>
      <p:pic>
        <p:nvPicPr>
          <p:cNvPr id="3" name="Рисунок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1359" y="7296186"/>
            <a:ext cx="8885066" cy="5000505"/>
          </a:xfrm>
          <a:prstGeom prst="rect">
            <a:avLst/>
          </a:prstGeom>
        </p:spPr>
      </p:pic>
      <p:pic>
        <p:nvPicPr>
          <p:cNvPr id="1026" name="Picture 2">
            <a:extLst>
              <a:ext uri="{FF2B5EF4-FFF2-40B4-BE49-F238E27FC236}">
                <a16:creationId xmlns:a16="http://schemas.microsoft.com/office/drawing/2014/main" id="{785E4DAF-98B4-02DA-390F-EFE9B70DDFF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30377" t="4837" r="32596" b="25766"/>
          <a:stretch>
            <a:fillRect/>
          </a:stretch>
        </p:blipFill>
        <p:spPr bwMode="auto">
          <a:xfrm>
            <a:off x="12199212" y="6469031"/>
            <a:ext cx="3751269" cy="3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DC0021BA-B62C-E772-830B-C02EDCCC03E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045246" y="11091070"/>
            <a:ext cx="5419114" cy="3612742"/>
          </a:xfrm>
          <a:prstGeom prst="rect">
            <a:avLst/>
          </a:prstGeom>
        </p:spPr>
      </p:pic>
    </p:spTree>
    <p:extLst>
      <p:ext uri="{BB962C8B-B14F-4D97-AF65-F5344CB8AC3E}">
        <p14:creationId xmlns:p14="http://schemas.microsoft.com/office/powerpoint/2010/main" val="2622093212"/>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Посылка</Template>
  <TotalTime>344</TotalTime>
  <Words>596</Words>
  <Application>Microsoft Office PowerPoint</Application>
  <PresentationFormat>Custom</PresentationFormat>
  <Paragraphs>46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Corbel</vt:lpstr>
      <vt:lpstr>Gill Sans MT</vt:lpstr>
      <vt:lpstr>Times New Roman</vt:lpstr>
      <vt:lpstr>Parcel</vt:lpstr>
      <vt:lpstr>PowerPoint Presentation</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PC1</dc:creator>
  <cp:lastModifiedBy>Nicoleta</cp:lastModifiedBy>
  <cp:revision>21</cp:revision>
  <dcterms:created xsi:type="dcterms:W3CDTF">2025-09-10T11:51:36Z</dcterms:created>
  <dcterms:modified xsi:type="dcterms:W3CDTF">2026-09-17T13:04:29Z</dcterms:modified>
</cp:coreProperties>
</file>